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8.xml" ContentType="application/vnd.openxmlformats-officedocument.presentationml.tags+xml"/>
  <Override PartName="/ppt/notesSlides/notesSlide1.xml" ContentType="application/vnd.openxmlformats-officedocument.presentationml.notesSlide+xml"/>
  <Override PartName="/ppt/tags/tag6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5"/>
  </p:sldMasterIdLst>
  <p:notesMasterIdLst>
    <p:notesMasterId r:id="rId20"/>
  </p:notesMasterIdLst>
  <p:handoutMasterIdLst>
    <p:handoutMasterId r:id="rId21"/>
  </p:handoutMasterIdLst>
  <p:sldIdLst>
    <p:sldId id="256" r:id="rId6"/>
    <p:sldId id="2147469862" r:id="rId7"/>
    <p:sldId id="2147469872" r:id="rId8"/>
    <p:sldId id="2147469874" r:id="rId9"/>
    <p:sldId id="2147469795" r:id="rId10"/>
    <p:sldId id="2147469831" r:id="rId11"/>
    <p:sldId id="2147469875" r:id="rId12"/>
    <p:sldId id="2147469856" r:id="rId13"/>
    <p:sldId id="2147469877" r:id="rId14"/>
    <p:sldId id="2147469878" r:id="rId15"/>
    <p:sldId id="2147469854" r:id="rId16"/>
    <p:sldId id="2147469871" r:id="rId17"/>
    <p:sldId id="2147469867" r:id="rId18"/>
    <p:sldId id="2147469761" r:id="rId19"/>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9327302D-1540-8641-911F-4BC23AE3D750}">
          <p14:sldIdLst>
            <p14:sldId id="256"/>
            <p14:sldId id="2147469862"/>
            <p14:sldId id="2147469872"/>
            <p14:sldId id="2147469874"/>
            <p14:sldId id="2147469795"/>
            <p14:sldId id="2147469831"/>
            <p14:sldId id="2147469875"/>
            <p14:sldId id="2147469856"/>
            <p14:sldId id="2147469877"/>
            <p14:sldId id="2147469878"/>
            <p14:sldId id="2147469854"/>
            <p14:sldId id="2147469871"/>
            <p14:sldId id="2147469867"/>
            <p14:sldId id="21474697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297D"/>
    <a:srgbClr val="562A7C"/>
    <a:srgbClr val="FF9900"/>
    <a:srgbClr val="646E81"/>
    <a:srgbClr val="5A2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8456C-13A9-4DB5-AFD9-667B23505B1A}" v="26" dt="2023-02-21T06:51:53.645"/>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70035" autoAdjust="0"/>
  </p:normalViewPr>
  <p:slideViewPr>
    <p:cSldViewPr snapToGrid="0">
      <p:cViewPr>
        <p:scale>
          <a:sx n="75" d="100"/>
          <a:sy n="75" d="100"/>
        </p:scale>
        <p:origin x="2202"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6"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 Id="rId7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da Lin (External)" userId="b1182f62-7da9-4899-bbd9-026af9c10a59" providerId="ADAL" clId="{3DF8456C-13A9-4DB5-AFD9-667B23505B1A}"/>
    <pc:docChg chg="undo custSel addSld delSld modSld modMainMaster modSection">
      <pc:chgData name="Wanda Lin (External)" userId="b1182f62-7da9-4899-bbd9-026af9c10a59" providerId="ADAL" clId="{3DF8456C-13A9-4DB5-AFD9-667B23505B1A}" dt="2023-03-02T06:35:57.001" v="166" actId="5793"/>
      <pc:docMkLst>
        <pc:docMk/>
      </pc:docMkLst>
      <pc:sldChg chg="modSp mod">
        <pc:chgData name="Wanda Lin (External)" userId="b1182f62-7da9-4899-bbd9-026af9c10a59" providerId="ADAL" clId="{3DF8456C-13A9-4DB5-AFD9-667B23505B1A}" dt="2023-03-02T06:35:49.099" v="163"/>
        <pc:sldMkLst>
          <pc:docMk/>
          <pc:sldMk cId="3806815139" sldId="257"/>
        </pc:sldMkLst>
        <pc:spChg chg="mod">
          <ac:chgData name="Wanda Lin (External)" userId="b1182f62-7da9-4899-bbd9-026af9c10a59" providerId="ADAL" clId="{3DF8456C-13A9-4DB5-AFD9-667B23505B1A}" dt="2023-03-02T06:35:49.099" v="163"/>
          <ac:spMkLst>
            <pc:docMk/>
            <pc:sldMk cId="3806815139" sldId="257"/>
            <ac:spMk id="4" creationId="{D2DA9DA3-449D-4BB5-99F3-9C548C2FF084}"/>
          </ac:spMkLst>
        </pc:spChg>
      </pc:sldChg>
      <pc:sldChg chg="modSp mod">
        <pc:chgData name="Wanda Lin (External)" userId="b1182f62-7da9-4899-bbd9-026af9c10a59" providerId="ADAL" clId="{3DF8456C-13A9-4DB5-AFD9-667B23505B1A}" dt="2023-03-02T06:35:57.001" v="166" actId="5793"/>
        <pc:sldMkLst>
          <pc:docMk/>
          <pc:sldMk cId="2063412406" sldId="258"/>
        </pc:sldMkLst>
        <pc:spChg chg="mod">
          <ac:chgData name="Wanda Lin (External)" userId="b1182f62-7da9-4899-bbd9-026af9c10a59" providerId="ADAL" clId="{3DF8456C-13A9-4DB5-AFD9-667B23505B1A}" dt="2023-03-02T06:35:57.001" v="166" actId="5793"/>
          <ac:spMkLst>
            <pc:docMk/>
            <pc:sldMk cId="2063412406" sldId="258"/>
            <ac:spMk id="4" creationId="{D2DA9DA3-449D-4BB5-99F3-9C548C2FF084}"/>
          </ac:spMkLst>
        </pc:spChg>
      </pc:sldChg>
      <pc:sldChg chg="addSp delSp modSp del mod">
        <pc:chgData name="Wanda Lin (External)" userId="b1182f62-7da9-4899-bbd9-026af9c10a59" providerId="ADAL" clId="{3DF8456C-13A9-4DB5-AFD9-667B23505B1A}" dt="2023-02-21T06:52:26.047" v="55" actId="47"/>
        <pc:sldMkLst>
          <pc:docMk/>
          <pc:sldMk cId="956181361" sldId="2147469761"/>
        </pc:sldMkLst>
        <pc:picChg chg="add del mod modCrop">
          <ac:chgData name="Wanda Lin (External)" userId="b1182f62-7da9-4899-bbd9-026af9c10a59" providerId="ADAL" clId="{3DF8456C-13A9-4DB5-AFD9-667B23505B1A}" dt="2023-02-21T06:46:25.675" v="35" actId="478"/>
          <ac:picMkLst>
            <pc:docMk/>
            <pc:sldMk cId="956181361" sldId="2147469761"/>
            <ac:picMk id="3" creationId="{25A5BA68-4612-27E0-61E0-C8F3270C9073}"/>
          </ac:picMkLst>
        </pc:picChg>
      </pc:sldChg>
      <pc:sldChg chg="new">
        <pc:chgData name="Wanda Lin (External)" userId="b1182f62-7da9-4899-bbd9-026af9c10a59" providerId="ADAL" clId="{3DF8456C-13A9-4DB5-AFD9-667B23505B1A}" dt="2023-02-21T06:52:29.593" v="56" actId="680"/>
        <pc:sldMkLst>
          <pc:docMk/>
          <pc:sldMk cId="3806655300" sldId="2147469761"/>
        </pc:sldMkLst>
      </pc:sldChg>
      <pc:sldMasterChg chg="modSldLayout">
        <pc:chgData name="Wanda Lin (External)" userId="b1182f62-7da9-4899-bbd9-026af9c10a59" providerId="ADAL" clId="{3DF8456C-13A9-4DB5-AFD9-667B23505B1A}" dt="2023-02-21T06:52:16.512" v="54" actId="1038"/>
        <pc:sldMasterMkLst>
          <pc:docMk/>
          <pc:sldMasterMk cId="0" sldId="2147483648"/>
        </pc:sldMasterMkLst>
        <pc:sldLayoutChg chg="addSp modSp mod">
          <pc:chgData name="Wanda Lin (External)" userId="b1182f62-7da9-4899-bbd9-026af9c10a59" providerId="ADAL" clId="{3DF8456C-13A9-4DB5-AFD9-667B23505B1A}" dt="2023-02-21T06:52:16.512" v="54" actId="1038"/>
          <pc:sldLayoutMkLst>
            <pc:docMk/>
            <pc:sldMasterMk cId="0" sldId="2147483648"/>
            <pc:sldLayoutMk cId="0" sldId="2147483660"/>
          </pc:sldLayoutMkLst>
          <pc:picChg chg="add mod modCrop">
            <ac:chgData name="Wanda Lin (External)" userId="b1182f62-7da9-4899-bbd9-026af9c10a59" providerId="ADAL" clId="{3DF8456C-13A9-4DB5-AFD9-667B23505B1A}" dt="2023-02-21T06:52:16.512" v="54" actId="1038"/>
            <ac:picMkLst>
              <pc:docMk/>
              <pc:sldMasterMk cId="0" sldId="2147483648"/>
              <pc:sldLayoutMk cId="0" sldId="2147483660"/>
              <ac:picMk id="3" creationId="{A39CAEEE-63F6-008F-AC1C-725946DCF8C4}"/>
            </ac:picMkLst>
          </pc:picChg>
        </pc:sldLayoutChg>
        <pc:sldLayoutChg chg="addSp modSp mod">
          <pc:chgData name="Wanda Lin (External)" userId="b1182f62-7da9-4899-bbd9-026af9c10a59" providerId="ADAL" clId="{3DF8456C-13A9-4DB5-AFD9-667B23505B1A}" dt="2023-02-21T06:47:45.574" v="44" actId="14100"/>
          <pc:sldLayoutMkLst>
            <pc:docMk/>
            <pc:sldMasterMk cId="0" sldId="2147483648"/>
            <pc:sldLayoutMk cId="0" sldId="2147483671"/>
          </pc:sldLayoutMkLst>
          <pc:picChg chg="add mod">
            <ac:chgData name="Wanda Lin (External)" userId="b1182f62-7da9-4899-bbd9-026af9c10a59" providerId="ADAL" clId="{3DF8456C-13A9-4DB5-AFD9-667B23505B1A}" dt="2023-02-21T06:47:45.574" v="44" actId="14100"/>
            <ac:picMkLst>
              <pc:docMk/>
              <pc:sldMasterMk cId="0" sldId="2147483648"/>
              <pc:sldLayoutMk cId="0" sldId="2147483671"/>
              <ac:picMk id="2" creationId="{B7D37ACF-C609-377F-EFB5-AC91A15EE5CE}"/>
            </ac:picMkLst>
          </pc:picChg>
        </pc:sldLayoutChg>
        <pc:sldLayoutChg chg="addSp delSp modSp mod">
          <pc:chgData name="Wanda Lin (External)" userId="b1182f62-7da9-4899-bbd9-026af9c10a59" providerId="ADAL" clId="{3DF8456C-13A9-4DB5-AFD9-667B23505B1A}" dt="2023-02-21T06:51:58.687" v="48" actId="1076"/>
          <pc:sldLayoutMkLst>
            <pc:docMk/>
            <pc:sldMasterMk cId="0" sldId="2147483648"/>
            <pc:sldLayoutMk cId="0" sldId="2147483672"/>
          </pc:sldLayoutMkLst>
          <pc:picChg chg="add del mod">
            <ac:chgData name="Wanda Lin (External)" userId="b1182f62-7da9-4899-bbd9-026af9c10a59" providerId="ADAL" clId="{3DF8456C-13A9-4DB5-AFD9-667B23505B1A}" dt="2023-02-21T06:51:45.805" v="46" actId="478"/>
            <ac:picMkLst>
              <pc:docMk/>
              <pc:sldMasterMk cId="0" sldId="2147483648"/>
              <pc:sldLayoutMk cId="0" sldId="2147483672"/>
              <ac:picMk id="2" creationId="{DF352A04-7B0E-17E7-75A7-91FA7395935A}"/>
            </ac:picMkLst>
          </pc:picChg>
          <pc:picChg chg="add mod">
            <ac:chgData name="Wanda Lin (External)" userId="b1182f62-7da9-4899-bbd9-026af9c10a59" providerId="ADAL" clId="{3DF8456C-13A9-4DB5-AFD9-667B23505B1A}" dt="2023-02-21T06:51:58.687" v="48" actId="1076"/>
            <ac:picMkLst>
              <pc:docMk/>
              <pc:sldMasterMk cId="0" sldId="2147483648"/>
              <pc:sldLayoutMk cId="0" sldId="2147483672"/>
              <ac:picMk id="3" creationId="{BADDA189-C67E-AA9C-2458-AC86C6E8E1B7}"/>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7/19/2023</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p15:clr>
            <a:srgbClr val="F26B43"/>
          </p15:clr>
        </p15:guide>
        <p15:guide id="2" pos="2160">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7/19/2023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dirty="0"/>
              <a:t>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各位評審、老師、同學，大家好</a:t>
            </a:r>
            <a:endParaRPr lang="en-US" altLang="zh-TW" dirty="0" smtClean="0"/>
          </a:p>
          <a:p>
            <a:endParaRPr lang="en-US" altLang="zh-TW" dirty="0" smtClean="0"/>
          </a:p>
          <a:p>
            <a:r>
              <a:rPr lang="zh-TW" altLang="en-US" dirty="0" smtClean="0"/>
              <a:t>我們是來自交通大學的綠洲泰坦</a:t>
            </a:r>
            <a:endParaRPr lang="en-US" altLang="zh-TW" dirty="0" smtClean="0"/>
          </a:p>
          <a:p>
            <a:endParaRPr lang="en-US" altLang="zh-TW" dirty="0" smtClean="0"/>
          </a:p>
          <a:p>
            <a:r>
              <a:rPr lang="zh-TW" altLang="en-US" dirty="0" smtClean="0"/>
              <a:t>我們的題目是</a:t>
            </a:r>
            <a:r>
              <a:rPr lang="en-US" altLang="zh-TW" dirty="0" smtClean="0"/>
              <a:t>:</a:t>
            </a:r>
            <a:r>
              <a:rPr lang="zh-TW" altLang="en-US" dirty="0" smtClean="0"/>
              <a:t> 應用於傳統工廠的智慧儀表讀數器</a:t>
            </a:r>
            <a:endParaRPr lang="zh-TW" altLang="en-US" dirty="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1</a:t>
            </a:fld>
            <a:endParaRPr lang="en-US" altLang="zh-TW"/>
          </a:p>
        </p:txBody>
      </p:sp>
    </p:spTree>
    <p:extLst>
      <p:ext uri="{BB962C8B-B14F-4D97-AF65-F5344CB8AC3E}">
        <p14:creationId xmlns:p14="http://schemas.microsoft.com/office/powerpoint/2010/main" val="3350762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我們第一個模型是用來偵測儀錶相對位置的模型，是使用</a:t>
            </a:r>
            <a:r>
              <a:rPr lang="en-US" altLang="zh-TW" dirty="0" smtClean="0"/>
              <a:t>MobileNetV2-pico</a:t>
            </a:r>
            <a:r>
              <a:rPr lang="zh-TW" altLang="en-US" dirty="0" smtClean="0"/>
              <a:t>來實現。</a:t>
            </a:r>
            <a:endParaRPr lang="en-US" altLang="zh-TW" dirty="0" smtClean="0"/>
          </a:p>
          <a:p>
            <a:endParaRPr lang="en-US" altLang="zh-TW" dirty="0" smtClean="0"/>
          </a:p>
          <a:p>
            <a:r>
              <a:rPr lang="zh-TW" altLang="en-US" dirty="0" smtClean="0"/>
              <a:t>我們希望類比儀表的位置在畫面的正中央，因此我們劃分了</a:t>
            </a:r>
            <a:r>
              <a:rPr lang="en-US" altLang="zh-TW" dirty="0" smtClean="0"/>
              <a:t>10</a:t>
            </a:r>
            <a:r>
              <a:rPr lang="zh-TW" altLang="en-US" dirty="0" smtClean="0"/>
              <a:t>個類別，一個沒有偵測到儀表的類別與、九格相對位置的類別。</a:t>
            </a:r>
            <a:endParaRPr lang="en-US" altLang="zh-TW" dirty="0" smtClean="0"/>
          </a:p>
          <a:p>
            <a:r>
              <a:rPr lang="zh-TW" altLang="en-US" dirty="0" smtClean="0"/>
              <a:t>假如儀表的中心是靠左上角，</a:t>
            </a:r>
            <a:r>
              <a:rPr lang="en-US" altLang="zh-TW" dirty="0" smtClean="0"/>
              <a:t>ARC</a:t>
            </a:r>
            <a:r>
              <a:rPr lang="en-US" altLang="zh-TW" baseline="0" dirty="0" smtClean="0"/>
              <a:t> EM9D</a:t>
            </a:r>
            <a:r>
              <a:rPr lang="zh-TW" altLang="en-US" baseline="0" dirty="0" smtClean="0"/>
              <a:t>就會提醒使用者要將類比儀表至中。</a:t>
            </a:r>
            <a:endParaRPr lang="en-US" altLang="zh-TW" baseline="0" dirty="0" smtClean="0"/>
          </a:p>
          <a:p>
            <a:endParaRPr lang="en-US" altLang="zh-TW" baseline="0" dirty="0" smtClean="0"/>
          </a:p>
          <a:p>
            <a:r>
              <a:rPr lang="zh-TW" altLang="en-US" dirty="0" smtClean="0"/>
              <a:t>第二個模型是用來分辨指針角度的模型，那經過實驗發現</a:t>
            </a:r>
            <a:r>
              <a:rPr lang="en-US" altLang="zh-TW" dirty="0" smtClean="0"/>
              <a:t>MobileNetV2-nano</a:t>
            </a:r>
            <a:r>
              <a:rPr lang="zh-TW" altLang="en-US" dirty="0" smtClean="0"/>
              <a:t>可以有效地處理這個任務。</a:t>
            </a:r>
            <a:endParaRPr lang="en-US" altLang="zh-TW" dirty="0" smtClean="0"/>
          </a:p>
          <a:p>
            <a:r>
              <a:rPr lang="en-US" altLang="zh-TW" dirty="0" smtClean="0"/>
              <a:t>Top-1</a:t>
            </a:r>
            <a:r>
              <a:rPr lang="en-US" altLang="zh-TW" baseline="0" dirty="0" smtClean="0"/>
              <a:t> Accuracy</a:t>
            </a:r>
            <a:r>
              <a:rPr lang="zh-TW" altLang="en-US" baseline="0" dirty="0" smtClean="0"/>
              <a:t>為</a:t>
            </a:r>
            <a:r>
              <a:rPr lang="en-US" altLang="zh-TW" baseline="0" dirty="0" smtClean="0"/>
              <a:t>82.65%, Top-2 Accuracy</a:t>
            </a:r>
            <a:r>
              <a:rPr lang="zh-TW" altLang="en-US" baseline="0" dirty="0" smtClean="0"/>
              <a:t>為</a:t>
            </a:r>
            <a:r>
              <a:rPr lang="en-US" altLang="zh-TW" baseline="0" dirty="0" smtClean="0"/>
              <a:t>98.9%</a:t>
            </a:r>
            <a:r>
              <a:rPr lang="zh-TW" altLang="en-US" baseline="0" dirty="0" smtClean="0"/>
              <a:t>，正負一個類別的準確率可以達到</a:t>
            </a:r>
            <a:r>
              <a:rPr lang="en-US" altLang="zh-TW" baseline="0" dirty="0" smtClean="0"/>
              <a:t>100%</a:t>
            </a:r>
            <a:r>
              <a:rPr lang="zh-TW" altLang="en-US" baseline="0" dirty="0" smtClean="0"/>
              <a:t>。</a:t>
            </a:r>
            <a:endParaRPr lang="en-US" altLang="zh-TW" baseline="0" dirty="0" smtClean="0"/>
          </a:p>
          <a:p>
            <a:endParaRPr lang="en-US" altLang="zh-TW" baseline="0" dirty="0" smtClean="0"/>
          </a:p>
          <a:p>
            <a:endParaRPr lang="en-US" altLang="zh-TW" baseline="0" dirty="0" smtClean="0"/>
          </a:p>
          <a:p>
            <a:r>
              <a:rPr lang="zh-TW" altLang="en-US" dirty="0" smtClean="0"/>
              <a:t>最後就是</a:t>
            </a:r>
            <a:r>
              <a:rPr lang="en-US" altLang="zh-TW" dirty="0" smtClean="0"/>
              <a:t>Post-training Quantization</a:t>
            </a:r>
            <a:r>
              <a:rPr lang="zh-TW" altLang="en-US" dirty="0" smtClean="0"/>
              <a:t>。</a:t>
            </a:r>
            <a:endParaRPr lang="en-US" altLang="zh-TW" dirty="0" smtClean="0"/>
          </a:p>
          <a:p>
            <a:r>
              <a:rPr lang="zh-TW" altLang="en-US" dirty="0" smtClean="0"/>
              <a:t>我們先訓練</a:t>
            </a:r>
            <a:r>
              <a:rPr lang="en-US" altLang="zh-TW" dirty="0" smtClean="0"/>
              <a:t>fp32</a:t>
            </a:r>
            <a:r>
              <a:rPr lang="zh-TW" altLang="en-US" dirty="0" smtClean="0"/>
              <a:t>的模型，</a:t>
            </a:r>
            <a:r>
              <a:rPr lang="en-US" altLang="zh-TW" dirty="0" smtClean="0"/>
              <a:t>Detector</a:t>
            </a:r>
            <a:r>
              <a:rPr lang="zh-TW" altLang="en-US" dirty="0" smtClean="0"/>
              <a:t>的準確率為</a:t>
            </a:r>
            <a:r>
              <a:rPr lang="en-US" altLang="zh-TW" dirty="0" smtClean="0"/>
              <a:t>96.15%</a:t>
            </a:r>
            <a:r>
              <a:rPr lang="zh-TW" altLang="en-US" dirty="0" smtClean="0"/>
              <a:t>，</a:t>
            </a:r>
            <a:r>
              <a:rPr lang="en-US" altLang="zh-TW" dirty="0" smtClean="0"/>
              <a:t>Reader</a:t>
            </a:r>
            <a:r>
              <a:rPr lang="zh-TW" altLang="en-US" dirty="0" smtClean="0"/>
              <a:t>的準確率為</a:t>
            </a:r>
            <a:r>
              <a:rPr lang="en-US" altLang="zh-TW" dirty="0" smtClean="0"/>
              <a:t>82.65%</a:t>
            </a:r>
            <a:r>
              <a:rPr lang="zh-TW" altLang="en-US" dirty="0" smtClean="0"/>
              <a:t>。</a:t>
            </a:r>
            <a:endParaRPr lang="en-US" altLang="zh-TW" dirty="0" smtClean="0"/>
          </a:p>
          <a:p>
            <a:r>
              <a:rPr lang="zh-TW" altLang="en-US" dirty="0" smtClean="0"/>
              <a:t>然後再將模型</a:t>
            </a:r>
            <a:r>
              <a:rPr lang="en-US" altLang="zh-TW" dirty="0" smtClean="0"/>
              <a:t>int8</a:t>
            </a:r>
            <a:r>
              <a:rPr lang="zh-TW" altLang="en-US" dirty="0" smtClean="0"/>
              <a:t>量化，</a:t>
            </a:r>
            <a:r>
              <a:rPr lang="en-US" altLang="zh-TW" dirty="0" smtClean="0"/>
              <a:t>Detector</a:t>
            </a:r>
            <a:r>
              <a:rPr lang="zh-TW" altLang="en-US" dirty="0" smtClean="0"/>
              <a:t>的準確率為</a:t>
            </a:r>
            <a:r>
              <a:rPr lang="en-US" altLang="zh-TW" dirty="0" smtClean="0"/>
              <a:t>96.15%</a:t>
            </a:r>
            <a:r>
              <a:rPr lang="zh-TW" altLang="en-US" dirty="0" smtClean="0"/>
              <a:t>，</a:t>
            </a:r>
            <a:r>
              <a:rPr lang="en-US" altLang="zh-TW" dirty="0" smtClean="0"/>
              <a:t>Reader</a:t>
            </a:r>
            <a:r>
              <a:rPr lang="zh-TW" altLang="en-US" dirty="0" smtClean="0"/>
              <a:t>的準確率有稍微下降，變成</a:t>
            </a:r>
            <a:r>
              <a:rPr lang="en-US" altLang="zh-TW" dirty="0" smtClean="0"/>
              <a:t>82.10%</a:t>
            </a:r>
          </a:p>
          <a:p>
            <a:endParaRPr lang="en-US" altLang="zh-TW" dirty="0" smtClean="0"/>
          </a:p>
          <a:p>
            <a:r>
              <a:rPr lang="zh-TW" altLang="en-US" dirty="0" smtClean="0"/>
              <a:t>最後再將模型佈署在</a:t>
            </a:r>
            <a:r>
              <a:rPr lang="en-US" altLang="zh-TW" dirty="0" smtClean="0"/>
              <a:t>ARC EM9D</a:t>
            </a:r>
            <a:r>
              <a:rPr lang="zh-TW" altLang="en-US" dirty="0" smtClean="0"/>
              <a:t>上進行推論。</a:t>
            </a:r>
            <a:endParaRPr lang="en-US" altLang="zh-TW" dirty="0" smtClean="0"/>
          </a:p>
          <a:p>
            <a:endParaRPr lang="en-US" altLang="zh-TW" baseline="0" dirty="0" smtClean="0"/>
          </a:p>
          <a:p>
            <a:endParaRPr lang="en-US" altLang="zh-TW" dirty="0" smtClean="0"/>
          </a:p>
          <a:p>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10</a:t>
            </a:fld>
            <a:endParaRPr lang="en-US" altLang="zh-TW"/>
          </a:p>
        </p:txBody>
      </p:sp>
    </p:spTree>
    <p:extLst>
      <p:ext uri="{BB962C8B-B14F-4D97-AF65-F5344CB8AC3E}">
        <p14:creationId xmlns:p14="http://schemas.microsoft.com/office/powerpoint/2010/main" val="2704433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最後是我們結論的部分</a:t>
            </a:r>
          </a:p>
          <a:p>
            <a:endParaRPr lang="en-US" altLang="zh-TW" dirty="0" smtClean="0"/>
          </a:p>
          <a:p>
            <a:endParaRPr lang="en-US" altLang="zh-TW" dirty="0" smtClean="0"/>
          </a:p>
          <a:p>
            <a:r>
              <a:rPr lang="zh-TW" altLang="en-US" dirty="0" smtClean="0"/>
              <a:t>首先，</a:t>
            </a:r>
            <a:r>
              <a:rPr lang="zh-TW" altLang="en-US" dirty="0" smtClean="0"/>
              <a:t>我們使用</a:t>
            </a:r>
            <a:r>
              <a:rPr lang="en-US" altLang="zh-TW" dirty="0" smtClean="0"/>
              <a:t>Data </a:t>
            </a:r>
            <a:r>
              <a:rPr lang="en-US" altLang="zh-TW" dirty="0" smtClean="0"/>
              <a:t>Synthesis &amp;</a:t>
            </a:r>
            <a:r>
              <a:rPr lang="en-US" altLang="zh-TW" baseline="0" dirty="0" smtClean="0"/>
              <a:t> </a:t>
            </a:r>
            <a:r>
              <a:rPr lang="en-US" altLang="zh-TW" baseline="0" dirty="0" smtClean="0"/>
              <a:t>Annotation</a:t>
            </a:r>
            <a:r>
              <a:rPr lang="zh-TW" altLang="en-US" baseline="0" dirty="0" smtClean="0"/>
              <a:t>的</a:t>
            </a:r>
            <a:r>
              <a:rPr lang="zh-TW" altLang="en-US" baseline="0" smtClean="0"/>
              <a:t>方法，來</a:t>
            </a:r>
            <a:r>
              <a:rPr lang="zh-TW" altLang="en-US" baseline="0" dirty="0" smtClean="0"/>
              <a:t>自動生成與標註足夠數量的</a:t>
            </a:r>
            <a:r>
              <a:rPr lang="en-US" altLang="zh-TW" baseline="0" dirty="0" smtClean="0"/>
              <a:t>data set</a:t>
            </a:r>
            <a:r>
              <a:rPr lang="zh-TW" altLang="en-US" baseline="0" dirty="0" smtClean="0"/>
              <a:t>。</a:t>
            </a:r>
            <a:endParaRPr lang="en-US" altLang="zh-TW" baseline="0" dirty="0" smtClean="0"/>
          </a:p>
          <a:p>
            <a:r>
              <a:rPr lang="zh-TW" altLang="en-US" baseline="0" dirty="0" smtClean="0"/>
              <a:t>然後，使用於魚眼轉換，使資料更貼近</a:t>
            </a:r>
            <a:r>
              <a:rPr lang="en-US" altLang="zh-TW" baseline="0" dirty="0" smtClean="0"/>
              <a:t>ARC EM9D</a:t>
            </a:r>
            <a:r>
              <a:rPr lang="zh-TW" altLang="en-US" baseline="0" dirty="0" smtClean="0"/>
              <a:t>板載鏡頭拍攝的照片。</a:t>
            </a:r>
            <a:endParaRPr lang="en-US" altLang="zh-TW" baseline="0" dirty="0" smtClean="0"/>
          </a:p>
          <a:p>
            <a:r>
              <a:rPr lang="zh-TW" altLang="en-US" baseline="0" dirty="0" smtClean="0"/>
              <a:t>並且，我們針對儀表讀數器的刻度大小作分析，並在模型大小、準確度與精確度上作取捨，選擇較適合的類別數量。</a:t>
            </a:r>
            <a:endParaRPr lang="en-US" altLang="zh-TW" baseline="0" dirty="0" smtClean="0"/>
          </a:p>
          <a:p>
            <a:endParaRPr lang="en-US" altLang="zh-TW" baseline="0" dirty="0" smtClean="0"/>
          </a:p>
          <a:p>
            <a:endParaRPr lang="en-US" altLang="zh-TW" baseline="0" dirty="0" smtClean="0"/>
          </a:p>
          <a:p>
            <a:r>
              <a:rPr lang="zh-TW" altLang="en-US" dirty="0" smtClean="0"/>
              <a:t>接著，我們設計</a:t>
            </a:r>
            <a:r>
              <a:rPr lang="zh-TW" altLang="en-US" dirty="0" smtClean="0"/>
              <a:t>了</a:t>
            </a:r>
            <a:r>
              <a:rPr lang="en-US" altLang="zh-TW" dirty="0" smtClean="0"/>
              <a:t>2-phase</a:t>
            </a:r>
            <a:r>
              <a:rPr lang="zh-TW" altLang="en-US" baseline="0" dirty="0" smtClean="0"/>
              <a:t> </a:t>
            </a:r>
            <a:r>
              <a:rPr lang="en-US" altLang="zh-TW" baseline="0" dirty="0" smtClean="0"/>
              <a:t>pipeline model</a:t>
            </a:r>
            <a:r>
              <a:rPr lang="zh-TW" altLang="en-US" dirty="0" smtClean="0"/>
              <a:t>，</a:t>
            </a:r>
            <a:r>
              <a:rPr lang="en-US" altLang="zh-TW" dirty="0" smtClean="0"/>
              <a:t>Detector</a:t>
            </a:r>
            <a:r>
              <a:rPr lang="zh-TW" altLang="en-US" dirty="0" smtClean="0"/>
              <a:t>與</a:t>
            </a:r>
            <a:r>
              <a:rPr lang="en-US" altLang="zh-TW" dirty="0" smtClean="0"/>
              <a:t>Reader</a:t>
            </a:r>
            <a:r>
              <a:rPr lang="zh-TW" altLang="en-US" dirty="0" smtClean="0"/>
              <a:t>。</a:t>
            </a:r>
            <a:endParaRPr lang="en-US" altLang="zh-TW" dirty="0" smtClean="0"/>
          </a:p>
          <a:p>
            <a:endParaRPr lang="en-US" altLang="zh-TW" dirty="0" smtClean="0"/>
          </a:p>
          <a:p>
            <a:r>
              <a:rPr lang="zh-TW" altLang="en-US" dirty="0" smtClean="0"/>
              <a:t>為了能夠個別壓縮並優化對應的模型，</a:t>
            </a:r>
            <a:endParaRPr lang="en-US" altLang="zh-TW" dirty="0" smtClean="0"/>
          </a:p>
          <a:p>
            <a:r>
              <a:rPr lang="zh-TW" altLang="en-US" dirty="0" smtClean="0"/>
              <a:t>針對嵌入式</a:t>
            </a:r>
            <a:r>
              <a:rPr lang="en-US" altLang="zh-TW" dirty="0" smtClean="0"/>
              <a:t>AI</a:t>
            </a:r>
            <a:r>
              <a:rPr lang="zh-TW" altLang="en-US" dirty="0" smtClean="0"/>
              <a:t>，我們重新設計不同大小的</a:t>
            </a:r>
            <a:r>
              <a:rPr lang="en-US" altLang="zh-TW" dirty="0" smtClean="0"/>
              <a:t>MobileNetV2</a:t>
            </a:r>
            <a:r>
              <a:rPr lang="zh-TW" altLang="en-US" dirty="0" smtClean="0"/>
              <a:t>模型，並選擇較適合的模型來解決對應的任務。</a:t>
            </a:r>
            <a:endParaRPr lang="en-US" altLang="zh-TW" dirty="0" smtClean="0"/>
          </a:p>
          <a:p>
            <a:r>
              <a:rPr lang="zh-TW" altLang="en-US" dirty="0" smtClean="0"/>
              <a:t>與</a:t>
            </a:r>
            <a:r>
              <a:rPr lang="en-US" altLang="zh-TW" dirty="0" smtClean="0"/>
              <a:t>YOLOv7-tiny</a:t>
            </a:r>
            <a:r>
              <a:rPr lang="zh-TW" altLang="en-US" dirty="0" smtClean="0"/>
              <a:t>相比能夠減少</a:t>
            </a:r>
            <a:r>
              <a:rPr lang="en-US" altLang="zh-TW" dirty="0" smtClean="0"/>
              <a:t>97%</a:t>
            </a:r>
            <a:r>
              <a:rPr lang="zh-TW" altLang="en-US" dirty="0" smtClean="0"/>
              <a:t>的參數量，並且只使用</a:t>
            </a:r>
            <a:r>
              <a:rPr lang="en-US" altLang="zh-TW" dirty="0" smtClean="0"/>
              <a:t>1MB</a:t>
            </a:r>
            <a:r>
              <a:rPr lang="zh-TW" altLang="en-US" dirty="0" smtClean="0"/>
              <a:t>的大小同時運行兩個</a:t>
            </a:r>
            <a:r>
              <a:rPr lang="en-US" altLang="zh-TW" dirty="0" smtClean="0"/>
              <a:t>AI</a:t>
            </a:r>
            <a:r>
              <a:rPr lang="zh-TW" altLang="en-US" dirty="0" smtClean="0"/>
              <a:t>模型。</a:t>
            </a:r>
            <a:endParaRPr lang="en-US" altLang="zh-TW" dirty="0" smtClean="0"/>
          </a:p>
          <a:p>
            <a:endParaRPr lang="en-US" altLang="zh-TW" dirty="0" smtClean="0"/>
          </a:p>
          <a:p>
            <a:endParaRPr lang="en-US" altLang="zh-TW" dirty="0" smtClean="0"/>
          </a:p>
          <a:p>
            <a:r>
              <a:rPr lang="zh-TW" altLang="en-US" dirty="0" smtClean="0"/>
              <a:t>最後，我們設計了三個模式：調整模式、推論模式</a:t>
            </a:r>
            <a:r>
              <a:rPr lang="zh-TW" altLang="en-US" dirty="0" smtClean="0"/>
              <a:t>與背景模式</a:t>
            </a:r>
            <a:r>
              <a:rPr lang="zh-TW" altLang="en-US" dirty="0" smtClean="0"/>
              <a:t>，來符合不同的使用場景的應用。</a:t>
            </a:r>
            <a:endParaRPr lang="zh-TW" altLang="en-US" dirty="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12</a:t>
            </a:fld>
            <a:endParaRPr lang="en-US" altLang="zh-TW"/>
          </a:p>
        </p:txBody>
      </p:sp>
    </p:spTree>
    <p:extLst>
      <p:ext uri="{BB962C8B-B14F-4D97-AF65-F5344CB8AC3E}">
        <p14:creationId xmlns:p14="http://schemas.microsoft.com/office/powerpoint/2010/main" val="397426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14</a:t>
            </a:fld>
            <a:endParaRPr lang="en-US" altLang="zh-TW"/>
          </a:p>
        </p:txBody>
      </p:sp>
    </p:spTree>
    <p:extLst>
      <p:ext uri="{BB962C8B-B14F-4D97-AF65-F5344CB8AC3E}">
        <p14:creationId xmlns:p14="http://schemas.microsoft.com/office/powerpoint/2010/main" val="98524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這裡是我們的</a:t>
            </a:r>
            <a:r>
              <a:rPr lang="en-US" altLang="zh-TW" dirty="0" smtClean="0"/>
              <a:t>Outline</a:t>
            </a:r>
          </a:p>
          <a:p>
            <a:endParaRPr lang="en-US" altLang="zh-TW" dirty="0" smtClean="0"/>
          </a:p>
          <a:p>
            <a:r>
              <a:rPr lang="zh-TW" altLang="en-US" dirty="0" smtClean="0"/>
              <a:t>首先，會先介紹我們的作品動機</a:t>
            </a:r>
            <a:endParaRPr lang="en-US" altLang="zh-TW" dirty="0" smtClean="0"/>
          </a:p>
          <a:p>
            <a:r>
              <a:rPr lang="zh-TW" altLang="en-US" dirty="0" smtClean="0"/>
              <a:t>再來，會說明我們挑戰與創新</a:t>
            </a:r>
            <a:endParaRPr lang="en-US" altLang="zh-TW" dirty="0" smtClean="0"/>
          </a:p>
          <a:p>
            <a:r>
              <a:rPr lang="zh-TW" altLang="en-US" dirty="0" smtClean="0"/>
              <a:t>接著，是講解我們設計以及實現</a:t>
            </a:r>
            <a:endParaRPr lang="en-US" altLang="zh-TW" dirty="0" smtClean="0"/>
          </a:p>
          <a:p>
            <a:r>
              <a:rPr lang="zh-TW" altLang="en-US" dirty="0" smtClean="0"/>
              <a:t>最後，就是我們作品的</a:t>
            </a:r>
            <a:r>
              <a:rPr lang="en-US" altLang="zh-TW" dirty="0" smtClean="0"/>
              <a:t>demo</a:t>
            </a:r>
            <a:r>
              <a:rPr lang="zh-TW" altLang="en-US" dirty="0" smtClean="0"/>
              <a:t>與總結</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2</a:t>
            </a:fld>
            <a:endParaRPr lang="en-US" altLang="zh-TW"/>
          </a:p>
        </p:txBody>
      </p:sp>
    </p:spTree>
    <p:extLst>
      <p:ext uri="{BB962C8B-B14F-4D97-AF65-F5344CB8AC3E}">
        <p14:creationId xmlns:p14="http://schemas.microsoft.com/office/powerpoint/2010/main" val="420957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首先是作品動機的部分</a:t>
            </a:r>
          </a:p>
          <a:p>
            <a:endParaRPr lang="en-US" altLang="zh-TW" dirty="0" smtClean="0"/>
          </a:p>
          <a:p>
            <a:r>
              <a:rPr lang="zh-TW" altLang="en-US" dirty="0" smtClean="0"/>
              <a:t>我們會選擇「智慧儀表讀數器」作為題目，是因為在智慧製造的趨勢下，許多傳統工廠正努力實現數位轉型。</a:t>
            </a:r>
            <a:endParaRPr lang="en-US" altLang="zh-TW" dirty="0" smtClean="0"/>
          </a:p>
          <a:p>
            <a:r>
              <a:rPr lang="zh-TW" altLang="en-US" dirty="0" smtClean="0"/>
              <a:t>然而，這些工廠中常見的氣壓計、電壓計</a:t>
            </a:r>
            <a:r>
              <a:rPr lang="zh-TW" altLang="en-US" dirty="0" smtClean="0"/>
              <a:t>等類比</a:t>
            </a:r>
            <a:r>
              <a:rPr lang="zh-TW" altLang="en-US" dirty="0" smtClean="0"/>
              <a:t>儀表，需要被全新的數位設備取代，這會帶來巨大的支出。</a:t>
            </a:r>
            <a:endParaRPr lang="en-US" altLang="zh-TW" dirty="0" smtClean="0"/>
          </a:p>
          <a:p>
            <a:r>
              <a:rPr lang="zh-TW" altLang="en-US" dirty="0" smtClean="0"/>
              <a:t>另外，傳統方式需要抄表員觀察和紀錄儀表的讀數，這是一個耗時且容易出錯的過程。</a:t>
            </a:r>
            <a:endParaRPr lang="en-US" altLang="zh-TW" dirty="0" smtClean="0"/>
          </a:p>
          <a:p>
            <a:endParaRPr lang="en-US" altLang="zh-TW" dirty="0" smtClean="0"/>
          </a:p>
          <a:p>
            <a:r>
              <a:rPr lang="zh-TW" altLang="en-US" dirty="0" smtClean="0"/>
              <a:t>因此，我們提出利用</a:t>
            </a:r>
            <a:r>
              <a:rPr lang="en-US" altLang="zh-TW" dirty="0" smtClean="0"/>
              <a:t>ARC EM9D</a:t>
            </a:r>
            <a:r>
              <a:rPr lang="zh-TW" altLang="en-US" dirty="0" smtClean="0"/>
              <a:t>開發板，設計一個智慧類比儀表讀數器，來實現類比儀表的數位化，進而減少人力成本，並提高工廠管理的自動化。</a:t>
            </a:r>
            <a:endParaRPr lang="en-US" altLang="zh-TW" dirty="0" smtClean="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3</a:t>
            </a:fld>
            <a:endParaRPr lang="en-US" altLang="zh-TW"/>
          </a:p>
        </p:txBody>
      </p:sp>
    </p:spTree>
    <p:extLst>
      <p:ext uri="{BB962C8B-B14F-4D97-AF65-F5344CB8AC3E}">
        <p14:creationId xmlns:p14="http://schemas.microsoft.com/office/powerpoint/2010/main" val="732211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那在作品挑戰的部分，資料蒐集是一個難點，因為類比儀表的圖片取得與標記不是這麼容易，</a:t>
            </a:r>
            <a:endParaRPr lang="en-US" altLang="zh-TW" dirty="0" smtClean="0"/>
          </a:p>
          <a:p>
            <a:r>
              <a:rPr lang="zh-TW" altLang="en-US" dirty="0" smtClean="0"/>
              <a:t>而且不同儀表的風格和外觀可能有所不同，拍攝時也可能受到外在光線和雜訊的干擾。</a:t>
            </a:r>
            <a:endParaRPr lang="en-US" altLang="zh-TW" dirty="0" smtClean="0"/>
          </a:p>
          <a:p>
            <a:endParaRPr lang="en-US" altLang="zh-TW" dirty="0" smtClean="0"/>
          </a:p>
          <a:p>
            <a:endParaRPr lang="en-US" altLang="zh-TW" baseline="0" dirty="0" smtClean="0"/>
          </a:p>
          <a:p>
            <a:r>
              <a:rPr lang="zh-TW" altLang="en-US" baseline="0" dirty="0" smtClean="0"/>
              <a:t>另外，因為受限於邊緣端</a:t>
            </a:r>
            <a:r>
              <a:rPr lang="zh-TW" altLang="en-US" baseline="0" dirty="0" smtClean="0"/>
              <a:t>硬體資源的限制</a:t>
            </a:r>
            <a:r>
              <a:rPr lang="zh-TW" altLang="en-US" baseline="0" dirty="0" smtClean="0"/>
              <a:t>，需要選擇適合嵌入式</a:t>
            </a:r>
            <a:r>
              <a:rPr lang="en-US" altLang="zh-TW" baseline="0" dirty="0" smtClean="0"/>
              <a:t>AI</a:t>
            </a:r>
            <a:r>
              <a:rPr lang="zh-TW" altLang="en-US" baseline="0" dirty="0" smtClean="0"/>
              <a:t>的模型來訓練。</a:t>
            </a:r>
            <a:endParaRPr lang="en-US" altLang="zh-TW" baseline="0" dirty="0" smtClean="0"/>
          </a:p>
          <a:p>
            <a:r>
              <a:rPr lang="zh-TW" altLang="en-US" baseline="0" dirty="0" smtClean="0"/>
              <a:t>假如像是使用</a:t>
            </a:r>
            <a:r>
              <a:rPr lang="en-US" altLang="zh-TW" baseline="0" dirty="0" smtClean="0"/>
              <a:t>YOLO</a:t>
            </a:r>
            <a:r>
              <a:rPr lang="zh-TW" altLang="en-US" baseline="0" dirty="0" smtClean="0"/>
              <a:t> </a:t>
            </a:r>
            <a:r>
              <a:rPr lang="en-US" altLang="zh-TW" baseline="0" dirty="0" smtClean="0"/>
              <a:t>tiny</a:t>
            </a:r>
            <a:r>
              <a:rPr lang="zh-TW" altLang="en-US" baseline="0" dirty="0" smtClean="0"/>
              <a:t>的偵測模型，需要</a:t>
            </a:r>
            <a:r>
              <a:rPr lang="en-US" altLang="zh-TW" baseline="0" dirty="0" smtClean="0"/>
              <a:t>6 million</a:t>
            </a:r>
            <a:r>
              <a:rPr lang="zh-TW" altLang="en-US" baseline="0" dirty="0" smtClean="0"/>
              <a:t>的參數量，對於</a:t>
            </a:r>
            <a:r>
              <a:rPr lang="en-US" altLang="zh-TW" baseline="0" dirty="0" smtClean="0"/>
              <a:t>ARC EM9D</a:t>
            </a:r>
            <a:r>
              <a:rPr lang="zh-TW" altLang="en-US" baseline="0" dirty="0" smtClean="0"/>
              <a:t>來說是不容易佈署在上面的。</a:t>
            </a:r>
          </a:p>
          <a:p>
            <a:endParaRPr lang="en-US" altLang="zh-TW" baseline="0" dirty="0" smtClean="0"/>
          </a:p>
          <a:p>
            <a:r>
              <a:rPr lang="zh-TW" altLang="en-US" baseline="0" dirty="0" smtClean="0"/>
              <a:t>除此之外，我們需要盡可能的壓縮模型的大小並維持模型的準確度與精確度。</a:t>
            </a:r>
            <a:endParaRPr lang="en-US" altLang="zh-TW" baseline="0" dirty="0" smtClean="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4</a:t>
            </a:fld>
            <a:endParaRPr lang="en-US" altLang="zh-TW"/>
          </a:p>
        </p:txBody>
      </p:sp>
    </p:spTree>
    <p:extLst>
      <p:ext uri="{BB962C8B-B14F-4D97-AF65-F5344CB8AC3E}">
        <p14:creationId xmlns:p14="http://schemas.microsoft.com/office/powerpoint/2010/main" val="659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en-US" baseline="0" dirty="0" smtClean="0"/>
              <a:t>了解完設計的挑戰後，在創新的部分，解決資料集的問題是我們的首要目標。</a:t>
            </a:r>
            <a:endParaRPr lang="en-US" altLang="zh-TW" baseline="0" dirty="0" smtClean="0"/>
          </a:p>
          <a:p>
            <a:pPr algn="just"/>
            <a:endParaRPr lang="en-US" altLang="zh-TW" baseline="0" dirty="0" smtClean="0"/>
          </a:p>
          <a:p>
            <a:pPr algn="just"/>
            <a:r>
              <a:rPr lang="zh-TW" altLang="en-US" baseline="0" dirty="0" smtClean="0"/>
              <a:t>我們使用</a:t>
            </a:r>
            <a:r>
              <a:rPr lang="en-US" altLang="zh-TW" baseline="0" dirty="0" smtClean="0"/>
              <a:t>Data Synthesis &amp; Annotation</a:t>
            </a:r>
            <a:r>
              <a:rPr lang="zh-TW" altLang="en-US" baseline="0" dirty="0" smtClean="0"/>
              <a:t>的方法，自動合成照片並標記足夠數量的資料。</a:t>
            </a:r>
            <a:endParaRPr lang="en-US" altLang="zh-TW" baseline="0" dirty="0" smtClean="0"/>
          </a:p>
          <a:p>
            <a:pPr algn="just"/>
            <a:r>
              <a:rPr lang="zh-TW" altLang="en-US" baseline="0" dirty="0" smtClean="0"/>
              <a:t>這個方法將合成照片的物件分為三個部分：指針、錶盤和背景。</a:t>
            </a:r>
            <a:endParaRPr lang="en-US" altLang="zh-TW" baseline="0" dirty="0" smtClean="0"/>
          </a:p>
          <a:p>
            <a:pPr algn="just"/>
            <a:endParaRPr lang="en-US" altLang="zh-TW" baseline="0" dirty="0" smtClean="0"/>
          </a:p>
          <a:p>
            <a:pPr algn="just"/>
            <a:endParaRPr lang="en-US" altLang="zh-TW" baseline="0" dirty="0" smtClean="0"/>
          </a:p>
          <a:p>
            <a:pPr algn="just"/>
            <a:r>
              <a:rPr lang="zh-TW" altLang="en-US" baseline="0" dirty="0" smtClean="0"/>
              <a:t>在合成照片的過程中，我們隨機旋轉指針</a:t>
            </a:r>
            <a:r>
              <a:rPr lang="en-US" altLang="zh-TW" baseline="0" dirty="0" smtClean="0"/>
              <a:t>0~360</a:t>
            </a:r>
            <a:r>
              <a:rPr lang="zh-TW" altLang="en-US" baseline="0" dirty="0" smtClean="0"/>
              <a:t>度，並記錄旋轉的角度。</a:t>
            </a:r>
            <a:endParaRPr lang="en-US" altLang="zh-TW" baseline="0" dirty="0" smtClean="0"/>
          </a:p>
          <a:p>
            <a:pPr algn="just"/>
            <a:r>
              <a:rPr lang="zh-TW" altLang="en-US" baseline="0" dirty="0" smtClean="0"/>
              <a:t>然後，將指針、錶盤和背景疊加在一起，並將照片調整成</a:t>
            </a:r>
            <a:r>
              <a:rPr lang="en-US" altLang="zh-TW" baseline="0" dirty="0" smtClean="0"/>
              <a:t>224x224x1</a:t>
            </a:r>
            <a:r>
              <a:rPr lang="zh-TW" altLang="en-US" baseline="0" dirty="0" smtClean="0"/>
              <a:t>的灰階圖片</a:t>
            </a:r>
            <a:endParaRPr lang="en-US" altLang="zh-TW" baseline="0" dirty="0" smtClean="0"/>
          </a:p>
          <a:p>
            <a:pPr algn="just"/>
            <a:r>
              <a:rPr lang="zh-TW" altLang="en-US" baseline="0" dirty="0" smtClean="0"/>
              <a:t>，並使用資料擴增來增加資料的多樣性，來提升模型的泛化能力。</a:t>
            </a:r>
            <a:endParaRPr lang="en-US" altLang="zh-TW" baseline="0" dirty="0" smtClean="0"/>
          </a:p>
          <a:p>
            <a:pPr algn="just"/>
            <a:endParaRPr lang="en-US" altLang="zh-TW" baseline="0" dirty="0" smtClean="0"/>
          </a:p>
          <a:p>
            <a:pPr algn="just"/>
            <a:endParaRPr lang="en-US" altLang="zh-TW" baseline="0" dirty="0" smtClean="0"/>
          </a:p>
          <a:p>
            <a:pPr algn="just"/>
            <a:r>
              <a:rPr lang="zh-TW" altLang="en-US" baseline="0" dirty="0" smtClean="0"/>
              <a:t>那我們有訓練兩個模型，一個是偵測類比儀表相對位置的模型，一個是分辨指針旋轉角度的模型，</a:t>
            </a:r>
            <a:endParaRPr lang="en-US" altLang="zh-TW" baseline="0" dirty="0" smtClean="0"/>
          </a:p>
          <a:p>
            <a:pPr algn="just"/>
            <a:r>
              <a:rPr lang="zh-TW" altLang="en-US" baseline="0" dirty="0" smtClean="0"/>
              <a:t>那在這兩個</a:t>
            </a:r>
            <a:r>
              <a:rPr lang="en-US" altLang="zh-TW" baseline="0" dirty="0" smtClean="0"/>
              <a:t>case</a:t>
            </a:r>
            <a:r>
              <a:rPr lang="zh-TW" altLang="en-US" baseline="0" dirty="0" smtClean="0"/>
              <a:t>中都可以透過這個方法快速地幫我們生成大量且標記好的</a:t>
            </a:r>
            <a:r>
              <a:rPr lang="en-US" altLang="zh-TW" baseline="0" dirty="0" smtClean="0"/>
              <a:t>data</a:t>
            </a:r>
            <a:r>
              <a:rPr lang="zh-TW" altLang="en-US" baseline="0" dirty="0" smtClean="0"/>
              <a:t>來訓練。</a:t>
            </a:r>
            <a:endParaRPr lang="en-US" altLang="zh-TW" baseline="0" dirty="0" smtClean="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5</a:t>
            </a:fld>
            <a:endParaRPr lang="en-US" altLang="zh-TW"/>
          </a:p>
        </p:txBody>
      </p:sp>
    </p:spTree>
    <p:extLst>
      <p:ext uri="{BB962C8B-B14F-4D97-AF65-F5344CB8AC3E}">
        <p14:creationId xmlns:p14="http://schemas.microsoft.com/office/powerpoint/2010/main" val="3037862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另外，我們發現</a:t>
            </a:r>
            <a:r>
              <a:rPr lang="en-US" altLang="zh-TW" dirty="0" smtClean="0"/>
              <a:t>ARC EM9D</a:t>
            </a:r>
            <a:r>
              <a:rPr lang="zh-TW" altLang="en-US" dirty="0" smtClean="0"/>
              <a:t>的板載鏡頭有魚眼現象的產生。</a:t>
            </a:r>
            <a:endParaRPr lang="en-US" altLang="zh-TW" dirty="0" smtClean="0"/>
          </a:p>
          <a:p>
            <a:r>
              <a:rPr lang="zh-TW" altLang="en-US" dirty="0" smtClean="0"/>
              <a:t>為了模擬真實鏡頭拍攝時的變形失真，</a:t>
            </a:r>
            <a:endParaRPr lang="en-US" altLang="zh-TW" dirty="0" smtClean="0"/>
          </a:p>
          <a:p>
            <a:r>
              <a:rPr lang="zh-TW" altLang="en-US" dirty="0" smtClean="0"/>
              <a:t>我們也對訓練資料做了輕微的魚眼效果轉換。</a:t>
            </a:r>
            <a:endParaRPr lang="en-US" altLang="zh-TW" dirty="0" smtClean="0"/>
          </a:p>
          <a:p>
            <a:endParaRPr lang="en-US" altLang="zh-TW" dirty="0" smtClean="0"/>
          </a:p>
          <a:p>
            <a:r>
              <a:rPr lang="zh-TW" altLang="en-US" dirty="0" smtClean="0"/>
              <a:t>透過這樣的轉換，我們就可以合成出更接近真實拍攝情況的資料集。</a:t>
            </a:r>
            <a:endParaRPr lang="en-US" altLang="zh-TW" dirty="0" smtClean="0"/>
          </a:p>
          <a:p>
            <a:endParaRPr lang="en-US" altLang="zh-TW" dirty="0" smtClean="0"/>
          </a:p>
          <a:p>
            <a:endParaRPr lang="en-US" altLang="zh-TW" dirty="0" smtClean="0"/>
          </a:p>
          <a:p>
            <a:r>
              <a:rPr lang="zh-TW" altLang="en-US" dirty="0" smtClean="0"/>
              <a:t>此外，類別數量也會影響模型的大小，所以我們也對類比儀表讀數器的刻度進行分析。</a:t>
            </a:r>
            <a:endParaRPr lang="en-US" altLang="zh-TW" dirty="0" smtClean="0"/>
          </a:p>
          <a:p>
            <a:endParaRPr lang="en-US" altLang="zh-TW" dirty="0" smtClean="0"/>
          </a:p>
          <a:p>
            <a:r>
              <a:rPr lang="zh-TW" altLang="en-US" dirty="0" smtClean="0"/>
              <a:t>我們實作發現，過小的</a:t>
            </a:r>
            <a:r>
              <a:rPr lang="en-US" altLang="zh-TW" dirty="0" smtClean="0"/>
              <a:t>Resolution</a:t>
            </a:r>
            <a:r>
              <a:rPr lang="zh-TW" altLang="en-US" dirty="0" smtClean="0"/>
              <a:t>會導致準確率下降、模型會變大，過大的</a:t>
            </a:r>
            <a:r>
              <a:rPr lang="en-US" altLang="zh-TW" dirty="0" smtClean="0"/>
              <a:t>Resolution</a:t>
            </a:r>
            <a:r>
              <a:rPr lang="zh-TW" altLang="en-US" dirty="0" smtClean="0"/>
              <a:t>會導致精確度不夠。</a:t>
            </a:r>
            <a:endParaRPr lang="en-US" altLang="zh-TW" dirty="0" smtClean="0"/>
          </a:p>
          <a:p>
            <a:endParaRPr lang="en-US" altLang="zh-TW" dirty="0" smtClean="0"/>
          </a:p>
          <a:p>
            <a:r>
              <a:rPr lang="zh-TW" altLang="en-US" dirty="0" smtClean="0"/>
              <a:t>那我們實作是以</a:t>
            </a:r>
            <a:r>
              <a:rPr lang="en-US" altLang="zh-TW" dirty="0" smtClean="0"/>
              <a:t>Resolution 5</a:t>
            </a:r>
            <a:r>
              <a:rPr lang="zh-TW" altLang="en-US" dirty="0" smtClean="0"/>
              <a:t>度為一個單位，總共分成</a:t>
            </a:r>
            <a:r>
              <a:rPr lang="en-US" altLang="zh-TW" dirty="0" smtClean="0"/>
              <a:t>72</a:t>
            </a:r>
            <a:r>
              <a:rPr lang="zh-TW" altLang="en-US" dirty="0" smtClean="0"/>
              <a:t>個類別，這樣的設定已經足夠表達儀表</a:t>
            </a:r>
            <a:r>
              <a:rPr lang="zh-TW" altLang="en-US" dirty="0" smtClean="0"/>
              <a:t>上的刻度。</a:t>
            </a:r>
            <a:endParaRPr lang="en-US" altLang="zh-TW" dirty="0" smtClean="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6</a:t>
            </a:fld>
            <a:endParaRPr lang="en-US" altLang="zh-TW"/>
          </a:p>
        </p:txBody>
      </p:sp>
    </p:spTree>
    <p:extLst>
      <p:ext uri="{BB962C8B-B14F-4D97-AF65-F5344CB8AC3E}">
        <p14:creationId xmlns:p14="http://schemas.microsoft.com/office/powerpoint/2010/main" val="247448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那第二個創新點，就是將模型拆成</a:t>
            </a:r>
            <a:r>
              <a:rPr lang="en-US" altLang="zh-TW" dirty="0" smtClean="0"/>
              <a:t>2-phase</a:t>
            </a:r>
            <a:r>
              <a:rPr lang="en-US" altLang="zh-TW" baseline="0" dirty="0" smtClean="0"/>
              <a:t> </a:t>
            </a:r>
            <a:r>
              <a:rPr lang="en-US" altLang="zh-TW" baseline="0" dirty="0" smtClean="0"/>
              <a:t>pipeline </a:t>
            </a:r>
            <a:r>
              <a:rPr lang="zh-TW" altLang="en-US" baseline="0" dirty="0" smtClean="0"/>
              <a:t>模型</a:t>
            </a:r>
            <a:r>
              <a:rPr lang="zh-TW" altLang="en-US" dirty="0" smtClean="0"/>
              <a:t>：</a:t>
            </a:r>
            <a:r>
              <a:rPr lang="en-US" altLang="zh-TW" dirty="0" smtClean="0"/>
              <a:t>Gauge</a:t>
            </a:r>
            <a:r>
              <a:rPr lang="en-US" altLang="zh-TW" baseline="0" dirty="0" smtClean="0"/>
              <a:t> </a:t>
            </a:r>
            <a:r>
              <a:rPr lang="en-US" altLang="zh-TW" dirty="0" smtClean="0"/>
              <a:t>Detector</a:t>
            </a:r>
            <a:r>
              <a:rPr lang="zh-TW" altLang="en-US" dirty="0" smtClean="0"/>
              <a:t> 與 </a:t>
            </a:r>
            <a:r>
              <a:rPr lang="en-US" altLang="zh-TW" dirty="0" smtClean="0"/>
              <a:t>Gauge Reader</a:t>
            </a:r>
            <a:r>
              <a:rPr lang="zh-TW" altLang="en-US" dirty="0" smtClean="0"/>
              <a:t>。</a:t>
            </a:r>
            <a:endParaRPr lang="en-US" altLang="zh-TW" dirty="0" smtClean="0"/>
          </a:p>
          <a:p>
            <a:r>
              <a:rPr lang="en-US" altLang="zh-TW" dirty="0" smtClean="0"/>
              <a:t>Gauge Detector</a:t>
            </a:r>
            <a:r>
              <a:rPr lang="zh-TW" altLang="en-US" dirty="0" smtClean="0"/>
              <a:t>負責偵測儀錶的相對位置，</a:t>
            </a:r>
            <a:r>
              <a:rPr lang="en-US" altLang="zh-TW" dirty="0" smtClean="0"/>
              <a:t>Gauge</a:t>
            </a:r>
            <a:r>
              <a:rPr lang="en-US" altLang="zh-TW" baseline="0" dirty="0" smtClean="0"/>
              <a:t> </a:t>
            </a:r>
            <a:r>
              <a:rPr lang="en-US" altLang="zh-TW" dirty="0" smtClean="0"/>
              <a:t>Reader</a:t>
            </a:r>
            <a:r>
              <a:rPr lang="zh-TW" altLang="en-US" dirty="0" smtClean="0"/>
              <a:t>負責分類指針的角度。</a:t>
            </a:r>
            <a:endParaRPr lang="en-US" altLang="zh-TW" dirty="0" smtClean="0"/>
          </a:p>
          <a:p>
            <a:endParaRPr lang="en-US" altLang="zh-TW" dirty="0" smtClean="0"/>
          </a:p>
          <a:p>
            <a:r>
              <a:rPr lang="zh-TW" altLang="en-US" dirty="0" smtClean="0"/>
              <a:t>我們使用</a:t>
            </a:r>
            <a:r>
              <a:rPr lang="en-US" altLang="zh-TW" dirty="0" smtClean="0"/>
              <a:t>2-phase </a:t>
            </a:r>
            <a:r>
              <a:rPr lang="en-US" altLang="zh-TW" dirty="0" smtClean="0"/>
              <a:t>pipeline</a:t>
            </a:r>
            <a:r>
              <a:rPr lang="zh-TW" altLang="en-US" baseline="0" dirty="0" smtClean="0"/>
              <a:t>模型</a:t>
            </a:r>
            <a:r>
              <a:rPr lang="zh-TW" altLang="en-US" dirty="0" smtClean="0"/>
              <a:t>是因為，如果單獨訓練</a:t>
            </a:r>
            <a:r>
              <a:rPr lang="en-US" altLang="zh-TW" dirty="0" smtClean="0"/>
              <a:t>Object</a:t>
            </a:r>
            <a:r>
              <a:rPr lang="en-US" altLang="zh-TW" baseline="0" dirty="0" smtClean="0"/>
              <a:t> Detection</a:t>
            </a:r>
            <a:r>
              <a:rPr lang="zh-TW" altLang="en-US" baseline="0" dirty="0" smtClean="0"/>
              <a:t>模型，像是</a:t>
            </a:r>
            <a:r>
              <a:rPr lang="en-US" altLang="zh-TW" baseline="0" dirty="0" smtClean="0"/>
              <a:t>YOLOv4, v7</a:t>
            </a:r>
            <a:r>
              <a:rPr lang="zh-TW" altLang="en-US" baseline="0" dirty="0" smtClean="0"/>
              <a:t>，由於參數量過於大，不容易壓縮模型，也不適合應用在嵌入式開發板上。</a:t>
            </a:r>
            <a:endParaRPr lang="en-US" altLang="zh-TW" baseline="0" dirty="0" smtClean="0"/>
          </a:p>
          <a:p>
            <a:endParaRPr lang="en-US" altLang="zh-TW" baseline="0" dirty="0" smtClean="0"/>
          </a:p>
          <a:p>
            <a:r>
              <a:rPr lang="zh-TW" altLang="en-US" baseline="0" dirty="0" smtClean="0"/>
              <a:t>但是，如果我們將任務拆解成兩個模型，我們就可以單獨對個別的模型進行壓縮與優化。</a:t>
            </a:r>
            <a:endParaRPr lang="en-US" altLang="zh-TW" baseline="0" dirty="0" smtClean="0"/>
          </a:p>
          <a:p>
            <a:endParaRPr lang="en-US" altLang="zh-TW" baseline="0" dirty="0" smtClean="0"/>
          </a:p>
          <a:p>
            <a:r>
              <a:rPr lang="zh-TW" altLang="en-US" baseline="0" dirty="0" smtClean="0"/>
              <a:t>我們的</a:t>
            </a:r>
            <a:r>
              <a:rPr lang="en-US" altLang="zh-TW" baseline="0" dirty="0" smtClean="0"/>
              <a:t>Gauge Detector</a:t>
            </a:r>
            <a:r>
              <a:rPr lang="zh-TW" altLang="en-US" baseline="0" dirty="0" smtClean="0"/>
              <a:t>與</a:t>
            </a:r>
            <a:r>
              <a:rPr lang="en-US" altLang="zh-TW" baseline="0" dirty="0" smtClean="0"/>
              <a:t>Gauge Reader</a:t>
            </a:r>
            <a:r>
              <a:rPr lang="zh-TW" altLang="en-US" baseline="0" dirty="0" smtClean="0"/>
              <a:t>都是使用</a:t>
            </a:r>
            <a:r>
              <a:rPr lang="en-US" altLang="zh-TW" baseline="0" dirty="0" smtClean="0"/>
              <a:t>MobileNet-V2</a:t>
            </a:r>
            <a:r>
              <a:rPr lang="zh-TW" altLang="en-US" baseline="0" dirty="0" smtClean="0"/>
              <a:t>模型來實現，</a:t>
            </a:r>
            <a:endParaRPr lang="en-US" altLang="zh-TW" baseline="0" dirty="0" smtClean="0"/>
          </a:p>
          <a:p>
            <a:r>
              <a:rPr lang="zh-TW" altLang="en-US" baseline="0" dirty="0" smtClean="0"/>
              <a:t>因為要佈署在</a:t>
            </a:r>
            <a:r>
              <a:rPr lang="en-US" altLang="zh-TW" baseline="0" dirty="0" smtClean="0"/>
              <a:t>ARC EM9D</a:t>
            </a:r>
            <a:r>
              <a:rPr lang="zh-TW" altLang="en-US" baseline="0" dirty="0" smtClean="0"/>
              <a:t>上，所以我們重新設計了</a:t>
            </a:r>
            <a:r>
              <a:rPr lang="en-US" altLang="zh-TW" baseline="0" dirty="0" smtClean="0"/>
              <a:t>MobileNetV2</a:t>
            </a:r>
            <a:r>
              <a:rPr lang="zh-TW" altLang="en-US" baseline="0" dirty="0" smtClean="0"/>
              <a:t>模型，縮減</a:t>
            </a:r>
            <a:r>
              <a:rPr lang="en-US" altLang="zh-TW" baseline="0" dirty="0" smtClean="0"/>
              <a:t>filter</a:t>
            </a:r>
            <a:r>
              <a:rPr lang="zh-TW" altLang="en-US" baseline="0" dirty="0" smtClean="0"/>
              <a:t>數量與</a:t>
            </a:r>
            <a:r>
              <a:rPr lang="en-US" altLang="zh-TW" baseline="0" dirty="0" smtClean="0"/>
              <a:t>fully connected</a:t>
            </a:r>
            <a:r>
              <a:rPr lang="zh-TW" altLang="en-US" baseline="0" dirty="0" smtClean="0"/>
              <a:t>的</a:t>
            </a:r>
            <a:r>
              <a:rPr lang="en-US" altLang="zh-TW" baseline="0" dirty="0" smtClean="0"/>
              <a:t>size</a:t>
            </a:r>
            <a:r>
              <a:rPr lang="zh-TW" altLang="en-US" baseline="0" dirty="0" smtClean="0"/>
              <a:t>來得到較小的模型。</a:t>
            </a:r>
            <a:endParaRPr lang="en-US" altLang="zh-TW" baseline="0" dirty="0" smtClean="0"/>
          </a:p>
          <a:p>
            <a:endParaRPr lang="en-US" altLang="zh-TW" baseline="0" dirty="0" smtClean="0"/>
          </a:p>
          <a:p>
            <a:r>
              <a:rPr lang="en-US" altLang="zh-TW" baseline="0" dirty="0" smtClean="0"/>
              <a:t>Detector</a:t>
            </a:r>
            <a:r>
              <a:rPr lang="zh-TW" altLang="en-US" baseline="0" dirty="0" smtClean="0"/>
              <a:t>是使用</a:t>
            </a:r>
            <a:r>
              <a:rPr lang="en-US" altLang="zh-TW" baseline="0" dirty="0" smtClean="0"/>
              <a:t>MobileNetV2-pico</a:t>
            </a:r>
            <a:r>
              <a:rPr lang="zh-TW" altLang="en-US" baseline="0" dirty="0" smtClean="0"/>
              <a:t>，參數量大約</a:t>
            </a:r>
            <a:r>
              <a:rPr lang="en-US" altLang="zh-TW" baseline="0" dirty="0" smtClean="0"/>
              <a:t>0.05M</a:t>
            </a:r>
            <a:r>
              <a:rPr lang="zh-TW" altLang="en-US" baseline="0" dirty="0" smtClean="0"/>
              <a:t>。</a:t>
            </a:r>
            <a:endParaRPr lang="en-US" altLang="zh-TW" baseline="0" dirty="0" smtClean="0"/>
          </a:p>
          <a:p>
            <a:r>
              <a:rPr lang="en-US" altLang="zh-TW" dirty="0" smtClean="0"/>
              <a:t>Reader</a:t>
            </a:r>
            <a:r>
              <a:rPr lang="zh-TW" altLang="en-US" dirty="0" smtClean="0"/>
              <a:t>是使用</a:t>
            </a:r>
            <a:r>
              <a:rPr lang="en-US" altLang="zh-TW" dirty="0" smtClean="0"/>
              <a:t>MobileNetV2-nano</a:t>
            </a:r>
            <a:r>
              <a:rPr lang="zh-TW" altLang="en-US" dirty="0" smtClean="0"/>
              <a:t>，參數量大約</a:t>
            </a:r>
            <a:r>
              <a:rPr lang="en-US" altLang="zh-TW" dirty="0" smtClean="0"/>
              <a:t>0.11M</a:t>
            </a:r>
            <a:r>
              <a:rPr lang="zh-TW" altLang="en-US" dirty="0" smtClean="0"/>
              <a:t>。</a:t>
            </a:r>
            <a:endParaRPr lang="en-US" altLang="zh-TW" dirty="0" smtClean="0"/>
          </a:p>
          <a:p>
            <a:endParaRPr lang="en-US" altLang="zh-TW" dirty="0" smtClean="0"/>
          </a:p>
          <a:p>
            <a:r>
              <a:rPr lang="zh-TW" altLang="en-US" dirty="0" smtClean="0"/>
              <a:t>相較於原本的</a:t>
            </a:r>
            <a:r>
              <a:rPr lang="en-US" altLang="zh-TW" dirty="0" smtClean="0"/>
              <a:t>YOLO</a:t>
            </a:r>
            <a:r>
              <a:rPr lang="en-US" altLang="zh-TW" baseline="0" dirty="0" smtClean="0"/>
              <a:t>v7-tiny</a:t>
            </a:r>
            <a:r>
              <a:rPr lang="zh-TW" altLang="en-US" baseline="0" dirty="0" smtClean="0"/>
              <a:t>，我們降低了</a:t>
            </a:r>
            <a:r>
              <a:rPr lang="en-US" altLang="zh-TW" baseline="0" dirty="0" smtClean="0"/>
              <a:t>97%</a:t>
            </a:r>
            <a:r>
              <a:rPr lang="zh-TW" altLang="en-US" baseline="0" dirty="0" smtClean="0"/>
              <a:t>的參數量。</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7</a:t>
            </a:fld>
            <a:endParaRPr lang="en-US" altLang="zh-TW"/>
          </a:p>
        </p:txBody>
      </p:sp>
    </p:spTree>
    <p:extLst>
      <p:ext uri="{BB962C8B-B14F-4D97-AF65-F5344CB8AC3E}">
        <p14:creationId xmlns:p14="http://schemas.microsoft.com/office/powerpoint/2010/main" val="267983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接下來是設計與實現的部分</a:t>
            </a:r>
          </a:p>
          <a:p>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這裡是我們的系統架構</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ARC</a:t>
            </a:r>
            <a:r>
              <a:rPr lang="en-US" altLang="zh-TW" sz="1200" b="0" i="0" kern="1200" baseline="0" dirty="0" smtClean="0">
                <a:solidFill>
                  <a:schemeClr val="tx1"/>
                </a:solidFill>
                <a:effectLst/>
                <a:latin typeface="+mn-lt"/>
                <a:ea typeface="+mn-ea"/>
                <a:cs typeface="+mn-cs"/>
              </a:rPr>
              <a:t> EM9D</a:t>
            </a:r>
            <a:r>
              <a:rPr lang="zh-TW" altLang="en-US" sz="1200" b="0" i="0" kern="1200" baseline="0" dirty="0" smtClean="0">
                <a:solidFill>
                  <a:schemeClr val="tx1"/>
                </a:solidFill>
                <a:effectLst/>
                <a:latin typeface="+mn-lt"/>
                <a:ea typeface="+mn-ea"/>
                <a:cs typeface="+mn-cs"/>
              </a:rPr>
              <a:t>負責類比儀表讀數器的</a:t>
            </a:r>
            <a:r>
              <a:rPr lang="en-US" altLang="zh-TW" sz="1200" b="0" i="0" kern="1200" baseline="0" dirty="0" smtClean="0">
                <a:solidFill>
                  <a:schemeClr val="tx1"/>
                </a:solidFill>
                <a:effectLst/>
                <a:latin typeface="+mn-lt"/>
                <a:ea typeface="+mn-ea"/>
                <a:cs typeface="+mn-cs"/>
              </a:rPr>
              <a:t>AI</a:t>
            </a:r>
            <a:r>
              <a:rPr lang="zh-TW" altLang="en-US" sz="1200" b="0" i="0" kern="1200" baseline="0" dirty="0" smtClean="0">
                <a:solidFill>
                  <a:schemeClr val="tx1"/>
                </a:solidFill>
                <a:effectLst/>
                <a:latin typeface="+mn-lt"/>
                <a:ea typeface="+mn-ea"/>
                <a:cs typeface="+mn-cs"/>
              </a:rPr>
              <a:t>模型推論，上面總共有兩個模型。</a:t>
            </a:r>
            <a:endParaRPr lang="en-US" altLang="zh-TW" sz="1200" b="0" i="0" kern="1200" baseline="0" dirty="0" smtClean="0">
              <a:solidFill>
                <a:schemeClr val="tx1"/>
              </a:solidFill>
              <a:effectLst/>
              <a:latin typeface="+mn-lt"/>
              <a:ea typeface="+mn-ea"/>
              <a:cs typeface="+mn-cs"/>
            </a:endParaRPr>
          </a:p>
          <a:p>
            <a:r>
              <a:rPr lang="zh-TW" altLang="en-US" sz="1200" b="0" i="0" kern="1200" baseline="0" dirty="0" smtClean="0">
                <a:solidFill>
                  <a:schemeClr val="tx1"/>
                </a:solidFill>
                <a:effectLst/>
                <a:latin typeface="+mn-lt"/>
                <a:ea typeface="+mn-ea"/>
                <a:cs typeface="+mn-cs"/>
              </a:rPr>
              <a:t>一個是偵測類比儀表相對位置的模型，一個是辨識指針角度的模型。</a:t>
            </a:r>
            <a:endParaRPr lang="en-US" altLang="zh-TW" sz="1200" b="0" i="0" kern="1200" baseline="0" dirty="0" smtClean="0">
              <a:solidFill>
                <a:schemeClr val="tx1"/>
              </a:solidFill>
              <a:effectLst/>
              <a:latin typeface="+mn-lt"/>
              <a:ea typeface="+mn-ea"/>
              <a:cs typeface="+mn-cs"/>
            </a:endParaRPr>
          </a:p>
          <a:p>
            <a:endParaRPr lang="en-US" altLang="zh-TW" sz="1200" b="0" i="0" kern="1200" baseline="0" dirty="0" smtClean="0">
              <a:solidFill>
                <a:schemeClr val="tx1"/>
              </a:solidFill>
              <a:effectLst/>
              <a:latin typeface="+mn-lt"/>
              <a:ea typeface="+mn-ea"/>
              <a:cs typeface="+mn-cs"/>
            </a:endParaRPr>
          </a:p>
          <a:p>
            <a:r>
              <a:rPr lang="zh-TW" altLang="en-US" sz="1200" b="0" i="0" kern="1200" baseline="0" dirty="0" smtClean="0">
                <a:solidFill>
                  <a:schemeClr val="tx1"/>
                </a:solidFill>
                <a:effectLst/>
                <a:latin typeface="+mn-lt"/>
                <a:ea typeface="+mn-ea"/>
                <a:cs typeface="+mn-cs"/>
              </a:rPr>
              <a:t>我們使用</a:t>
            </a:r>
            <a:r>
              <a:rPr lang="en-US" altLang="zh-TW" sz="1200" b="0" i="0" kern="1200" baseline="0" dirty="0" smtClean="0">
                <a:solidFill>
                  <a:schemeClr val="tx1"/>
                </a:solidFill>
                <a:effectLst/>
                <a:latin typeface="+mn-lt"/>
                <a:ea typeface="+mn-ea"/>
                <a:cs typeface="+mn-cs"/>
              </a:rPr>
              <a:t>ARC EM9D</a:t>
            </a:r>
            <a:r>
              <a:rPr lang="zh-TW" altLang="en-US" sz="1200" b="0" i="0" kern="1200" baseline="0" dirty="0" smtClean="0">
                <a:solidFill>
                  <a:schemeClr val="tx1"/>
                </a:solidFill>
                <a:effectLst/>
                <a:latin typeface="+mn-lt"/>
                <a:ea typeface="+mn-ea"/>
                <a:cs typeface="+mn-cs"/>
              </a:rPr>
              <a:t>的板載鏡頭拍攝</a:t>
            </a:r>
            <a:r>
              <a:rPr lang="en-US" altLang="zh-TW" sz="1200" b="0" i="0" kern="1200" baseline="0" dirty="0" smtClean="0">
                <a:solidFill>
                  <a:schemeClr val="tx1"/>
                </a:solidFill>
                <a:effectLst/>
                <a:latin typeface="+mn-lt"/>
                <a:ea typeface="+mn-ea"/>
                <a:cs typeface="+mn-cs"/>
              </a:rPr>
              <a:t>640x480</a:t>
            </a:r>
            <a:r>
              <a:rPr lang="zh-TW" altLang="en-US" sz="1200" b="0" i="0" kern="1200" baseline="0" dirty="0" smtClean="0">
                <a:solidFill>
                  <a:schemeClr val="tx1"/>
                </a:solidFill>
                <a:effectLst/>
                <a:latin typeface="+mn-lt"/>
                <a:ea typeface="+mn-ea"/>
                <a:cs typeface="+mn-cs"/>
              </a:rPr>
              <a:t>的照片，並將圖片縮放至</a:t>
            </a:r>
            <a:r>
              <a:rPr lang="en-US" altLang="zh-TW" sz="1200" b="0" i="0" kern="1200" baseline="0" dirty="0" smtClean="0">
                <a:solidFill>
                  <a:schemeClr val="tx1"/>
                </a:solidFill>
                <a:effectLst/>
                <a:latin typeface="+mn-lt"/>
                <a:ea typeface="+mn-ea"/>
                <a:cs typeface="+mn-cs"/>
              </a:rPr>
              <a:t>150*150</a:t>
            </a:r>
            <a:r>
              <a:rPr lang="zh-TW" altLang="en-US" sz="1200" b="0" i="0" kern="1200" baseline="0" dirty="0" smtClean="0">
                <a:solidFill>
                  <a:schemeClr val="tx1"/>
                </a:solidFill>
                <a:effectLst/>
                <a:latin typeface="+mn-lt"/>
                <a:ea typeface="+mn-ea"/>
                <a:cs typeface="+mn-cs"/>
              </a:rPr>
              <a:t>，然後送入我們的模型進行推論。</a:t>
            </a:r>
            <a:endParaRPr lang="en-US" altLang="zh-TW" sz="1200" b="0" i="0" kern="1200" baseline="0" dirty="0" smtClean="0">
              <a:solidFill>
                <a:schemeClr val="tx1"/>
              </a:solidFill>
              <a:effectLst/>
              <a:latin typeface="+mn-lt"/>
              <a:ea typeface="+mn-ea"/>
              <a:cs typeface="+mn-cs"/>
            </a:endParaRPr>
          </a:p>
          <a:p>
            <a:endParaRPr lang="en-US" altLang="zh-TW" sz="1200" b="0" i="0" kern="1200" baseline="0" dirty="0" smtClean="0">
              <a:solidFill>
                <a:schemeClr val="tx1"/>
              </a:solidFill>
              <a:effectLst/>
              <a:latin typeface="+mn-lt"/>
              <a:ea typeface="+mn-ea"/>
              <a:cs typeface="+mn-cs"/>
            </a:endParaRPr>
          </a:p>
          <a:p>
            <a:r>
              <a:rPr lang="zh-TW" altLang="en-US" sz="1200" b="0" i="0" kern="1200" baseline="0" dirty="0" smtClean="0">
                <a:solidFill>
                  <a:schemeClr val="tx1"/>
                </a:solidFill>
                <a:effectLst/>
                <a:latin typeface="+mn-lt"/>
                <a:ea typeface="+mn-ea"/>
                <a:cs typeface="+mn-cs"/>
              </a:rPr>
              <a:t>然後，偵測結果與辨識結果會顯示在外接的</a:t>
            </a:r>
            <a:r>
              <a:rPr lang="en-US" altLang="zh-TW" sz="1200" b="0" i="0" kern="1200" baseline="0" dirty="0" smtClean="0">
                <a:solidFill>
                  <a:schemeClr val="tx1"/>
                </a:solidFill>
                <a:effectLst/>
                <a:latin typeface="+mn-lt"/>
                <a:ea typeface="+mn-ea"/>
                <a:cs typeface="+mn-cs"/>
              </a:rPr>
              <a:t>OLED</a:t>
            </a:r>
            <a:r>
              <a:rPr lang="zh-TW" altLang="en-US" sz="1200" b="0" i="0" kern="1200" baseline="0" dirty="0" smtClean="0">
                <a:solidFill>
                  <a:schemeClr val="tx1"/>
                </a:solidFill>
                <a:effectLst/>
                <a:latin typeface="+mn-lt"/>
                <a:ea typeface="+mn-ea"/>
                <a:cs typeface="+mn-cs"/>
              </a:rPr>
              <a:t>顯示器上，並有</a:t>
            </a:r>
            <a:r>
              <a:rPr lang="en-US" altLang="zh-TW" sz="1200" b="0" i="0" kern="1200" baseline="0" dirty="0" smtClean="0">
                <a:solidFill>
                  <a:schemeClr val="tx1"/>
                </a:solidFill>
                <a:effectLst/>
                <a:latin typeface="+mn-lt"/>
                <a:ea typeface="+mn-ea"/>
                <a:cs typeface="+mn-cs"/>
              </a:rPr>
              <a:t>RGB</a:t>
            </a:r>
            <a:r>
              <a:rPr lang="zh-TW" altLang="en-US" sz="1200" b="0" i="0" kern="1200" baseline="0" dirty="0" smtClean="0">
                <a:solidFill>
                  <a:schemeClr val="tx1"/>
                </a:solidFill>
                <a:effectLst/>
                <a:latin typeface="+mn-lt"/>
                <a:ea typeface="+mn-ea"/>
                <a:cs typeface="+mn-cs"/>
              </a:rPr>
              <a:t>三個顏色的</a:t>
            </a:r>
            <a:r>
              <a:rPr lang="en-US" altLang="zh-TW" sz="1200" b="0" i="0" kern="1200" baseline="0" dirty="0" smtClean="0">
                <a:solidFill>
                  <a:schemeClr val="tx1"/>
                </a:solidFill>
                <a:effectLst/>
                <a:latin typeface="+mn-lt"/>
                <a:ea typeface="+mn-ea"/>
                <a:cs typeface="+mn-cs"/>
              </a:rPr>
              <a:t>LED</a:t>
            </a:r>
            <a:r>
              <a:rPr lang="zh-TW" altLang="en-US" sz="1200" b="0" i="0" kern="1200" baseline="0" dirty="0" smtClean="0">
                <a:solidFill>
                  <a:schemeClr val="tx1"/>
                </a:solidFill>
                <a:effectLst/>
                <a:latin typeface="+mn-lt"/>
                <a:ea typeface="+mn-ea"/>
                <a:cs typeface="+mn-cs"/>
              </a:rPr>
              <a:t>輔助判讀。</a:t>
            </a:r>
            <a:endParaRPr lang="en-US" altLang="zh-TW" sz="1200" b="0" i="0" kern="1200" baseline="0" dirty="0" smtClean="0">
              <a:solidFill>
                <a:schemeClr val="tx1"/>
              </a:solidFill>
              <a:effectLst/>
              <a:latin typeface="+mn-lt"/>
              <a:ea typeface="+mn-ea"/>
              <a:cs typeface="+mn-cs"/>
            </a:endParaRPr>
          </a:p>
          <a:p>
            <a:endParaRPr lang="en-US" altLang="zh-TW" sz="1200" b="0" i="0" kern="1200" baseline="0" dirty="0" smtClean="0">
              <a:solidFill>
                <a:schemeClr val="tx1"/>
              </a:solidFill>
              <a:effectLst/>
              <a:latin typeface="+mn-lt"/>
              <a:ea typeface="+mn-ea"/>
              <a:cs typeface="+mn-cs"/>
            </a:endParaRPr>
          </a:p>
          <a:p>
            <a:r>
              <a:rPr lang="zh-TW" altLang="en-US" sz="1200" b="0" i="0" kern="1200" baseline="0" dirty="0" smtClean="0">
                <a:solidFill>
                  <a:schemeClr val="tx1"/>
                </a:solidFill>
                <a:effectLst/>
                <a:latin typeface="+mn-lt"/>
                <a:ea typeface="+mn-ea"/>
                <a:cs typeface="+mn-cs"/>
              </a:rPr>
              <a:t>接著，會將結果透過</a:t>
            </a:r>
            <a:r>
              <a:rPr lang="en-US" altLang="zh-TW" sz="1200" b="0" i="0" kern="1200" baseline="0" dirty="0" err="1" smtClean="0">
                <a:solidFill>
                  <a:schemeClr val="tx1"/>
                </a:solidFill>
                <a:effectLst/>
                <a:latin typeface="+mn-lt"/>
                <a:ea typeface="+mn-ea"/>
                <a:cs typeface="+mn-cs"/>
              </a:rPr>
              <a:t>uart</a:t>
            </a:r>
            <a:r>
              <a:rPr lang="zh-TW" altLang="en-US" sz="1200" b="0" i="0" kern="1200" baseline="0" dirty="0" smtClean="0">
                <a:solidFill>
                  <a:schemeClr val="tx1"/>
                </a:solidFill>
                <a:effectLst/>
                <a:latin typeface="+mn-lt"/>
                <a:ea typeface="+mn-ea"/>
                <a:cs typeface="+mn-cs"/>
              </a:rPr>
              <a:t>傳送至</a:t>
            </a:r>
            <a:r>
              <a:rPr lang="en-US" altLang="zh-TW" sz="1200" b="0" i="0" kern="1200" baseline="0" dirty="0" err="1" smtClean="0">
                <a:solidFill>
                  <a:schemeClr val="tx1"/>
                </a:solidFill>
                <a:effectLst/>
                <a:latin typeface="+mn-lt"/>
                <a:ea typeface="+mn-ea"/>
                <a:cs typeface="+mn-cs"/>
              </a:rPr>
              <a:t>Wemos</a:t>
            </a:r>
            <a:r>
              <a:rPr lang="zh-TW" altLang="en-US" sz="1200" b="0" i="0" kern="1200" baseline="0" dirty="0" smtClean="0">
                <a:solidFill>
                  <a:schemeClr val="tx1"/>
                </a:solidFill>
                <a:effectLst/>
                <a:latin typeface="+mn-lt"/>
                <a:ea typeface="+mn-ea"/>
                <a:cs typeface="+mn-cs"/>
              </a:rPr>
              <a:t>開發板，將角度轉換成儀表讀數，再利用上面的</a:t>
            </a:r>
            <a:r>
              <a:rPr lang="en-US" altLang="zh-TW" sz="1200" b="0" i="0" kern="1200" baseline="0" dirty="0" smtClean="0">
                <a:solidFill>
                  <a:schemeClr val="tx1"/>
                </a:solidFill>
                <a:effectLst/>
                <a:latin typeface="+mn-lt"/>
                <a:ea typeface="+mn-ea"/>
                <a:cs typeface="+mn-cs"/>
              </a:rPr>
              <a:t>Wi-Fi</a:t>
            </a:r>
            <a:r>
              <a:rPr lang="zh-TW" altLang="en-US" sz="1200" b="0" i="0" kern="1200" baseline="0" dirty="0" smtClean="0">
                <a:solidFill>
                  <a:schemeClr val="tx1"/>
                </a:solidFill>
                <a:effectLst/>
                <a:latin typeface="+mn-lt"/>
                <a:ea typeface="+mn-ea"/>
                <a:cs typeface="+mn-cs"/>
              </a:rPr>
              <a:t>模組將資料上傳至</a:t>
            </a:r>
            <a:r>
              <a:rPr lang="en-US" altLang="zh-TW" sz="1200" b="0" i="0" kern="1200" baseline="0" dirty="0" smtClean="0">
                <a:solidFill>
                  <a:schemeClr val="tx1"/>
                </a:solidFill>
                <a:effectLst/>
                <a:latin typeface="+mn-lt"/>
                <a:ea typeface="+mn-ea"/>
                <a:cs typeface="+mn-cs"/>
              </a:rPr>
              <a:t>PC</a:t>
            </a:r>
            <a:r>
              <a:rPr lang="zh-TW" altLang="en-US" sz="1200" b="0" i="0" kern="1200" baseline="0" dirty="0" smtClean="0">
                <a:solidFill>
                  <a:schemeClr val="tx1"/>
                </a:solidFill>
                <a:effectLst/>
                <a:latin typeface="+mn-lt"/>
                <a:ea typeface="+mn-ea"/>
                <a:cs typeface="+mn-cs"/>
              </a:rPr>
              <a:t>端。</a:t>
            </a:r>
            <a:endParaRPr lang="en-US" altLang="zh-TW" sz="1200" b="0" i="0" kern="1200" baseline="0" dirty="0" smtClean="0">
              <a:solidFill>
                <a:schemeClr val="tx1"/>
              </a:solidFill>
              <a:effectLst/>
              <a:latin typeface="+mn-lt"/>
              <a:ea typeface="+mn-ea"/>
              <a:cs typeface="+mn-cs"/>
            </a:endParaRPr>
          </a:p>
          <a:p>
            <a:endParaRPr lang="en-US" altLang="zh-TW" sz="1200" b="0" i="0" kern="1200" baseline="0" dirty="0" smtClean="0">
              <a:solidFill>
                <a:schemeClr val="tx1"/>
              </a:solidFill>
              <a:effectLst/>
              <a:latin typeface="+mn-lt"/>
              <a:ea typeface="+mn-ea"/>
              <a:cs typeface="+mn-cs"/>
            </a:endParaRPr>
          </a:p>
          <a:p>
            <a:r>
              <a:rPr lang="zh-TW" altLang="en-US" sz="1200" b="0" i="0" kern="1200" baseline="0" dirty="0" smtClean="0">
                <a:solidFill>
                  <a:schemeClr val="tx1"/>
                </a:solidFill>
                <a:effectLst/>
                <a:latin typeface="+mn-lt"/>
                <a:ea typeface="+mn-ea"/>
                <a:cs typeface="+mn-cs"/>
              </a:rPr>
              <a:t>在</a:t>
            </a:r>
            <a:r>
              <a:rPr lang="en-US" altLang="zh-TW" sz="1200" b="0" i="0" kern="1200" baseline="0" dirty="0" smtClean="0">
                <a:solidFill>
                  <a:schemeClr val="tx1"/>
                </a:solidFill>
                <a:effectLst/>
                <a:latin typeface="+mn-lt"/>
                <a:ea typeface="+mn-ea"/>
                <a:cs typeface="+mn-cs"/>
              </a:rPr>
              <a:t>PC</a:t>
            </a:r>
            <a:r>
              <a:rPr lang="zh-TW" altLang="en-US" sz="1200" b="0" i="0" kern="1200" baseline="0" dirty="0" smtClean="0">
                <a:solidFill>
                  <a:schemeClr val="tx1"/>
                </a:solidFill>
                <a:effectLst/>
                <a:latin typeface="+mn-lt"/>
                <a:ea typeface="+mn-ea"/>
                <a:cs typeface="+mn-cs"/>
              </a:rPr>
              <a:t>端，我們也開發了一個類比儀表的</a:t>
            </a:r>
            <a:r>
              <a:rPr lang="en-US" altLang="zh-TW" sz="1200" b="0" i="0" kern="1200" baseline="0" dirty="0" smtClean="0">
                <a:solidFill>
                  <a:schemeClr val="tx1"/>
                </a:solidFill>
                <a:effectLst/>
                <a:latin typeface="+mn-lt"/>
                <a:ea typeface="+mn-ea"/>
                <a:cs typeface="+mn-cs"/>
              </a:rPr>
              <a:t>UI</a:t>
            </a:r>
            <a:r>
              <a:rPr lang="zh-TW" altLang="en-US" sz="1200" b="0" i="0" kern="1200" baseline="0" dirty="0" smtClean="0">
                <a:solidFill>
                  <a:schemeClr val="tx1"/>
                </a:solidFill>
                <a:effectLst/>
                <a:latin typeface="+mn-lt"/>
                <a:ea typeface="+mn-ea"/>
                <a:cs typeface="+mn-cs"/>
              </a:rPr>
              <a:t>介面，用於紀錄和模擬指針的旋轉角度與讀數。</a:t>
            </a:r>
            <a:endParaRPr lang="zh-TW" altLang="en-US"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8</a:t>
            </a:fld>
            <a:endParaRPr lang="en-US" altLang="zh-TW"/>
          </a:p>
        </p:txBody>
      </p:sp>
    </p:spTree>
    <p:extLst>
      <p:ext uri="{BB962C8B-B14F-4D97-AF65-F5344CB8AC3E}">
        <p14:creationId xmlns:p14="http://schemas.microsoft.com/office/powerpoint/2010/main" val="203840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這裡是我們的系統流程，我們將系統分成三個模式</a:t>
            </a:r>
            <a:r>
              <a:rPr lang="en-US" altLang="zh-TW" dirty="0" smtClean="0"/>
              <a:t>:</a:t>
            </a:r>
            <a:r>
              <a:rPr lang="zh-TW" altLang="en-US" dirty="0" smtClean="0"/>
              <a:t> </a:t>
            </a:r>
            <a:r>
              <a:rPr lang="zh-TW" altLang="en-US" b="1" dirty="0" smtClean="0"/>
              <a:t>調整模式</a:t>
            </a:r>
            <a:r>
              <a:rPr lang="zh-TW" altLang="en-US" dirty="0" smtClean="0"/>
              <a:t>、</a:t>
            </a:r>
            <a:r>
              <a:rPr lang="zh-TW" altLang="en-US" b="1" dirty="0" smtClean="0"/>
              <a:t>推論模式</a:t>
            </a:r>
            <a:r>
              <a:rPr lang="zh-TW" altLang="en-US" dirty="0" smtClean="0"/>
              <a:t>與</a:t>
            </a:r>
            <a:r>
              <a:rPr lang="zh-TW" altLang="en-US" b="1" dirty="0" smtClean="0"/>
              <a:t>背景模式</a:t>
            </a:r>
            <a:r>
              <a:rPr lang="zh-TW" altLang="en-US" dirty="0" smtClean="0"/>
              <a:t>。</a:t>
            </a:r>
            <a:endParaRPr lang="en-US" altLang="zh-TW" dirty="0" smtClean="0"/>
          </a:p>
          <a:p>
            <a:r>
              <a:rPr lang="zh-TW" altLang="en-US" dirty="0" smtClean="0"/>
              <a:t>在按下</a:t>
            </a:r>
            <a:r>
              <a:rPr lang="en-US" altLang="zh-TW" dirty="0" smtClean="0"/>
              <a:t>reset</a:t>
            </a:r>
            <a:r>
              <a:rPr lang="zh-TW" altLang="en-US" dirty="0" smtClean="0"/>
              <a:t>之後，按下</a:t>
            </a:r>
            <a:r>
              <a:rPr lang="en-US" altLang="zh-TW" dirty="0" smtClean="0"/>
              <a:t>A</a:t>
            </a:r>
            <a:r>
              <a:rPr lang="zh-TW" altLang="en-US" dirty="0" smtClean="0"/>
              <a:t>鍵會進入調整模式，按下</a:t>
            </a:r>
            <a:r>
              <a:rPr lang="en-US" altLang="zh-TW" dirty="0" smtClean="0"/>
              <a:t>I</a:t>
            </a:r>
            <a:r>
              <a:rPr lang="zh-TW" altLang="en-US" dirty="0" smtClean="0"/>
              <a:t>鍵會進入推論模式，如果超過</a:t>
            </a:r>
            <a:r>
              <a:rPr lang="en-US" altLang="zh-TW" dirty="0" smtClean="0"/>
              <a:t>15</a:t>
            </a:r>
            <a:r>
              <a:rPr lang="zh-TW" altLang="en-US" dirty="0" smtClean="0"/>
              <a:t>秒沒有任何操作會直接</a:t>
            </a:r>
            <a:r>
              <a:rPr lang="zh-TW" altLang="en-US" dirty="0" smtClean="0"/>
              <a:t>進入背景模式</a:t>
            </a:r>
            <a:r>
              <a:rPr lang="zh-TW" altLang="en-US" dirty="0" smtClean="0"/>
              <a:t>。</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調整模式</a:t>
            </a:r>
            <a:r>
              <a:rPr lang="zh-TW" altLang="en-US" dirty="0" smtClean="0"/>
              <a:t>會使用</a:t>
            </a:r>
            <a:r>
              <a:rPr lang="en-US" altLang="zh-TW" dirty="0" smtClean="0"/>
              <a:t>Gauge Detector</a:t>
            </a:r>
            <a:r>
              <a:rPr lang="zh-TW" altLang="en-US" dirty="0" smtClean="0"/>
              <a:t>模型，偵測儀錶的相對位置，並把板載鏡頭拍攝的照片透過</a:t>
            </a:r>
            <a:r>
              <a:rPr lang="en-US" altLang="zh-TW" dirty="0" err="1" smtClean="0"/>
              <a:t>uart</a:t>
            </a:r>
            <a:r>
              <a:rPr lang="zh-TW" altLang="en-US" dirty="0" smtClean="0"/>
              <a:t>傳送至</a:t>
            </a:r>
            <a:r>
              <a:rPr lang="en-US" altLang="zh-TW" dirty="0" smtClean="0"/>
              <a:t>PC</a:t>
            </a:r>
            <a:r>
              <a:rPr lang="zh-TW" altLang="en-US" dirty="0" smtClean="0"/>
              <a:t>端，方便確認鏡頭是否有拍攝到儀表。</a:t>
            </a:r>
            <a:endParaRPr lang="en-US" altLang="zh-TW" dirty="0" smtClean="0"/>
          </a:p>
          <a:p>
            <a:r>
              <a:rPr lang="zh-TW" altLang="en-US" dirty="0" smtClean="0"/>
              <a:t>並且，為了加快傳輸速度，我們將圖片壓縮</a:t>
            </a:r>
            <a:r>
              <a:rPr lang="en-US" altLang="zh-TW" dirty="0" smtClean="0"/>
              <a:t>25</a:t>
            </a:r>
            <a:r>
              <a:rPr lang="zh-TW" altLang="en-US" dirty="0" smtClean="0"/>
              <a:t>倍變成</a:t>
            </a:r>
            <a:r>
              <a:rPr lang="en-US" altLang="zh-TW" dirty="0" smtClean="0"/>
              <a:t>30x30x1</a:t>
            </a:r>
            <a:r>
              <a:rPr lang="zh-TW" altLang="en-US" dirty="0" smtClean="0"/>
              <a:t>的灰階照片來傳送。</a:t>
            </a:r>
            <a:endParaRPr lang="en-US" altLang="zh-TW" dirty="0" smtClean="0"/>
          </a:p>
          <a:p>
            <a:endParaRPr lang="en-US" altLang="zh-TW" dirty="0" smtClean="0"/>
          </a:p>
          <a:p>
            <a:r>
              <a:rPr lang="zh-TW" altLang="en-US" b="1" dirty="0" smtClean="0"/>
              <a:t>推論模式</a:t>
            </a:r>
            <a:r>
              <a:rPr lang="zh-TW" altLang="en-US" b="0" dirty="0" smtClean="0"/>
              <a:t>會使用</a:t>
            </a:r>
            <a:r>
              <a:rPr lang="en-US" altLang="zh-TW" b="0" dirty="0" smtClean="0"/>
              <a:t>Gauge Reader</a:t>
            </a:r>
            <a:r>
              <a:rPr lang="zh-TW" altLang="en-US" b="0" dirty="0" smtClean="0"/>
              <a:t>模型</a:t>
            </a:r>
            <a:r>
              <a:rPr lang="zh-TW" altLang="en-US" dirty="0" smtClean="0"/>
              <a:t>，判讀指針的旋轉角度，將結果透過</a:t>
            </a:r>
            <a:r>
              <a:rPr lang="en-US" altLang="zh-TW" dirty="0" err="1" smtClean="0"/>
              <a:t>WiFi</a:t>
            </a:r>
            <a:r>
              <a:rPr lang="zh-TW" altLang="en-US" dirty="0" smtClean="0"/>
              <a:t>傳送至</a:t>
            </a:r>
            <a:r>
              <a:rPr lang="en-US" altLang="zh-TW" dirty="0" smtClean="0"/>
              <a:t>PC</a:t>
            </a:r>
            <a:r>
              <a:rPr lang="zh-TW" altLang="en-US" dirty="0" smtClean="0"/>
              <a:t>端。</a:t>
            </a:r>
            <a:endParaRPr lang="en-US" altLang="zh-TW" dirty="0" smtClean="0"/>
          </a:p>
          <a:p>
            <a:endParaRPr lang="en-US" altLang="zh-TW" dirty="0" smtClean="0"/>
          </a:p>
          <a:p>
            <a:r>
              <a:rPr lang="zh-TW" altLang="en-US" b="1" dirty="0" smtClean="0"/>
              <a:t>背景模式</a:t>
            </a:r>
            <a:r>
              <a:rPr lang="zh-TW" altLang="en-US" b="0" dirty="0" smtClean="0"/>
              <a:t>會同時使用兩個模型，進行儀表位置的偵測與指針旋轉角度的判讀，並且將</a:t>
            </a:r>
            <a:r>
              <a:rPr lang="zh-TW" altLang="en-US" dirty="0" smtClean="0"/>
              <a:t>推論結果顯示在</a:t>
            </a:r>
            <a:r>
              <a:rPr lang="en-US" altLang="zh-TW" dirty="0" smtClean="0"/>
              <a:t>OLED</a:t>
            </a:r>
            <a:r>
              <a:rPr lang="zh-TW" altLang="en-US" dirty="0" smtClean="0"/>
              <a:t>螢幕上</a:t>
            </a:r>
            <a:r>
              <a:rPr lang="zh-TW" altLang="en-US" b="0" dirty="0" smtClean="0"/>
              <a:t>。</a:t>
            </a:r>
            <a:endParaRPr lang="zh-TW" altLang="en-US" b="0" dirty="0"/>
          </a:p>
        </p:txBody>
      </p:sp>
      <p:sp>
        <p:nvSpPr>
          <p:cNvPr id="4" name="投影片編號版面配置區 3"/>
          <p:cNvSpPr>
            <a:spLocks noGrp="1"/>
          </p:cNvSpPr>
          <p:nvPr>
            <p:ph type="sldNum" sz="quarter" idx="10"/>
          </p:nvPr>
        </p:nvSpPr>
        <p:spPr/>
        <p:txBody>
          <a:bodyPr/>
          <a:lstStyle/>
          <a:p>
            <a:fld id="{C4487158-5AD9-4F9D-82F5-B27354584B0B}" type="slidenum">
              <a:rPr lang="en-US" altLang="zh-TW" smtClean="0"/>
              <a:t>9</a:t>
            </a:fld>
            <a:endParaRPr lang="en-US" altLang="zh-TW"/>
          </a:p>
        </p:txBody>
      </p:sp>
    </p:spTree>
    <p:extLst>
      <p:ext uri="{BB962C8B-B14F-4D97-AF65-F5344CB8AC3E}">
        <p14:creationId xmlns:p14="http://schemas.microsoft.com/office/powerpoint/2010/main" val="18143321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3.jp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7.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jpeg"/><Relationship Id="rId5" Type="http://schemas.openxmlformats.org/officeDocument/2006/relationships/slideMaster" Target="../slideMasters/slideMaster1.xml"/><Relationship Id="rId4" Type="http://schemas.openxmlformats.org/officeDocument/2006/relationships/tags" Target="../tags/tag1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5.jpeg"/><Relationship Id="rId5" Type="http://schemas.openxmlformats.org/officeDocument/2006/relationships/slideMaster" Target="../slideMasters/slideMaster1.xml"/><Relationship Id="rId4" Type="http://schemas.openxmlformats.org/officeDocument/2006/relationships/tags" Target="../tags/tag19.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23.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Textbox"/>
          <p:cNvSpPr>
            <a:spLocks noGrp="1"/>
          </p:cNvSpPr>
          <p:nvPr>
            <p:custDataLst>
              <p:tags r:id="rId1"/>
            </p:custDataLst>
          </p:nvPr>
        </p:nvSpPr>
        <p:spPr>
          <a:xfrm>
            <a:off x="533528" y="526478"/>
            <a:ext cx="10736839" cy="5804472"/>
          </a:xfrm>
          <a:prstGeom prst="rect">
            <a:avLst/>
          </a:prstGeom>
        </p:spPr>
        <p:txBody>
          <a:bodyPr vert="horz" lIns="0" tIns="0" rIns="118872" bIns="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0" spc="0" baseline="0" dirty="0">
                <a:solidFill>
                  <a:schemeClr val="tx1"/>
                </a:solidFill>
                <a:latin typeface="+mj-lt"/>
              </a:rPr>
              <a:t>CONFIDENTIAL INFORMATION</a:t>
            </a:r>
          </a:p>
          <a:p>
            <a:pPr marL="0" indent="0">
              <a:spcBef>
                <a:spcPts val="1224"/>
              </a:spcBef>
              <a:buNone/>
            </a:pPr>
            <a:r>
              <a:rPr sz="2200" spc="0" baseline="0" dirty="0">
                <a:solidFill>
                  <a:schemeClr val="tx1"/>
                </a:solidFill>
                <a:latin typeface="+mj-lt"/>
              </a:rPr>
              <a:t>The information contained in this presentation is the confidential and proprietary information of Synopsys. You are not permitted to disseminate or use any of </a:t>
            </a:r>
            <a:br>
              <a:rPr sz="2200" spc="0" baseline="0" dirty="0">
                <a:solidFill>
                  <a:schemeClr val="tx1"/>
                </a:solidFill>
                <a:latin typeface="+mj-lt"/>
              </a:rPr>
            </a:br>
            <a:r>
              <a:rPr sz="2200" spc="0" baseline="0" dirty="0">
                <a:solidFill>
                  <a:schemeClr val="tx1"/>
                </a:solidFill>
                <a:latin typeface="+mj-lt"/>
              </a:rPr>
              <a:t>the information provided to you in this presentation outside of Synopsys </a:t>
            </a:r>
            <a:br>
              <a:rPr sz="2200" spc="0" baseline="0" dirty="0">
                <a:solidFill>
                  <a:schemeClr val="tx1"/>
                </a:solidFill>
                <a:latin typeface="+mj-lt"/>
              </a:rPr>
            </a:br>
            <a:r>
              <a:rPr sz="2200" spc="0" baseline="0" dirty="0">
                <a:solidFill>
                  <a:schemeClr val="tx1"/>
                </a:solidFill>
                <a:latin typeface="+mj-lt"/>
              </a:rPr>
              <a:t>without prior written authorization. </a:t>
            </a:r>
          </a:p>
          <a:p>
            <a:pPr>
              <a:buNone/>
            </a:pPr>
            <a:r>
              <a:rPr spc="0" baseline="0" dirty="0">
                <a:solidFill>
                  <a:schemeClr val="tx1"/>
                </a:solidFill>
                <a:latin typeface="+mj-lt"/>
              </a:rPr>
              <a:t> </a:t>
            </a:r>
          </a:p>
          <a:p>
            <a:pPr>
              <a:buNone/>
            </a:pPr>
            <a:r>
              <a:rPr sz="3200" b="0" spc="0" baseline="0" dirty="0">
                <a:solidFill>
                  <a:schemeClr val="tx1"/>
                </a:solidFill>
                <a:latin typeface="+mj-lt"/>
              </a:rPr>
              <a:t>IMPORTANT NOTICE</a:t>
            </a:r>
          </a:p>
          <a:p>
            <a:pPr marL="0" indent="0">
              <a:spcBef>
                <a:spcPts val="1224"/>
              </a:spcBef>
              <a:buNone/>
            </a:pPr>
            <a:r>
              <a:rPr sz="2200" spc="0" baseline="0" dirty="0">
                <a:solidFill>
                  <a:schemeClr val="tx1"/>
                </a:solidFill>
                <a:latin typeface="+mj-lt"/>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ist 6+ Items">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4549A1D-FE5F-6493-0D2C-5A67CCAFA759}"/>
              </a:ext>
            </a:extLst>
          </p:cNvPr>
          <p:cNvSpPr>
            <a:spLocks noGrp="1"/>
          </p:cNvSpPr>
          <p:nvPr>
            <p:ph type="title" hasCustomPrompt="1"/>
          </p:nvPr>
        </p:nvSpPr>
        <p:spPr/>
        <p:txBody>
          <a:bodyPr/>
          <a:lstStyle>
            <a:lvl1pPr>
              <a:defRPr>
                <a:solidFill>
                  <a:schemeClr val="accent1"/>
                </a:solidFill>
              </a:defRPr>
            </a:lvl1pPr>
          </a:lstStyle>
          <a:p>
            <a:r>
              <a:t>Click to Add a Slide Title</a:t>
            </a:r>
          </a:p>
        </p:txBody>
      </p:sp>
      <p:sp>
        <p:nvSpPr>
          <p:cNvPr id="5" name="Text Placeholder 3">
            <a:extLst>
              <a:ext uri="{FF2B5EF4-FFF2-40B4-BE49-F238E27FC236}">
                <a16:creationId xmlns:a16="http://schemas.microsoft.com/office/drawing/2014/main" id="{C7654B9B-D46A-BDFE-B4DA-B7A0A4502AE5}"/>
              </a:ext>
            </a:extLst>
          </p:cNvPr>
          <p:cNvSpPr>
            <a:spLocks noGrp="1"/>
          </p:cNvSpPr>
          <p:nvPr>
            <p:ph type="body" sz="quarter" idx="11" hasCustomPrompt="1"/>
          </p:nvPr>
        </p:nvSpPr>
        <p:spPr>
          <a:xfrm>
            <a:off x="527050" y="1952625"/>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4" name="Text Placeholder 3">
            <a:extLst>
              <a:ext uri="{FF2B5EF4-FFF2-40B4-BE49-F238E27FC236}">
                <a16:creationId xmlns:a16="http://schemas.microsoft.com/office/drawing/2014/main" id="{764B8B52-527E-6959-71FB-E5E0E8D019F8}"/>
              </a:ext>
            </a:extLst>
          </p:cNvPr>
          <p:cNvSpPr>
            <a:spLocks noGrp="1"/>
          </p:cNvSpPr>
          <p:nvPr>
            <p:ph type="body" sz="quarter" idx="10" hasCustomPrompt="1"/>
          </p:nvPr>
        </p:nvSpPr>
        <p:spPr>
          <a:xfrm>
            <a:off x="1479927" y="1952625"/>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
        <p:nvSpPr>
          <p:cNvPr id="6" name="Text Placeholder 3">
            <a:extLst>
              <a:ext uri="{FF2B5EF4-FFF2-40B4-BE49-F238E27FC236}">
                <a16:creationId xmlns:a16="http://schemas.microsoft.com/office/drawing/2014/main" id="{19D1BFA1-79E9-DDFF-C674-9E7C277CA2BF}"/>
              </a:ext>
            </a:extLst>
          </p:cNvPr>
          <p:cNvSpPr>
            <a:spLocks noGrp="1"/>
          </p:cNvSpPr>
          <p:nvPr>
            <p:ph type="body" sz="quarter" idx="12" hasCustomPrompt="1"/>
          </p:nvPr>
        </p:nvSpPr>
        <p:spPr>
          <a:xfrm>
            <a:off x="527050" y="2861211"/>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9" name="Text Placeholder 3">
            <a:extLst>
              <a:ext uri="{FF2B5EF4-FFF2-40B4-BE49-F238E27FC236}">
                <a16:creationId xmlns:a16="http://schemas.microsoft.com/office/drawing/2014/main" id="{6C674B29-F6C7-55AD-7BEB-C0BB00965FEB}"/>
              </a:ext>
            </a:extLst>
          </p:cNvPr>
          <p:cNvSpPr>
            <a:spLocks noGrp="1"/>
          </p:cNvSpPr>
          <p:nvPr>
            <p:ph type="body" sz="quarter" idx="15" hasCustomPrompt="1"/>
          </p:nvPr>
        </p:nvSpPr>
        <p:spPr>
          <a:xfrm>
            <a:off x="1479927" y="2861211"/>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
        <p:nvSpPr>
          <p:cNvPr id="7" name="Text Placeholder 3">
            <a:extLst>
              <a:ext uri="{FF2B5EF4-FFF2-40B4-BE49-F238E27FC236}">
                <a16:creationId xmlns:a16="http://schemas.microsoft.com/office/drawing/2014/main" id="{5F3DFB56-98C1-31B7-2D38-3408BBA7D0D7}"/>
              </a:ext>
            </a:extLst>
          </p:cNvPr>
          <p:cNvSpPr>
            <a:spLocks noGrp="1"/>
          </p:cNvSpPr>
          <p:nvPr>
            <p:ph type="body" sz="quarter" idx="13" hasCustomPrompt="1"/>
          </p:nvPr>
        </p:nvSpPr>
        <p:spPr>
          <a:xfrm>
            <a:off x="527050" y="3755105"/>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0" name="Text Placeholder 3">
            <a:extLst>
              <a:ext uri="{FF2B5EF4-FFF2-40B4-BE49-F238E27FC236}">
                <a16:creationId xmlns:a16="http://schemas.microsoft.com/office/drawing/2014/main" id="{58AD7E9F-DF30-0740-7BD5-29B977553F52}"/>
              </a:ext>
            </a:extLst>
          </p:cNvPr>
          <p:cNvSpPr>
            <a:spLocks noGrp="1"/>
          </p:cNvSpPr>
          <p:nvPr>
            <p:ph type="body" sz="quarter" idx="16" hasCustomPrompt="1"/>
          </p:nvPr>
        </p:nvSpPr>
        <p:spPr>
          <a:xfrm>
            <a:off x="1479927" y="3769797"/>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
        <p:nvSpPr>
          <p:cNvPr id="8" name="Text Placeholder 3">
            <a:extLst>
              <a:ext uri="{FF2B5EF4-FFF2-40B4-BE49-F238E27FC236}">
                <a16:creationId xmlns:a16="http://schemas.microsoft.com/office/drawing/2014/main" id="{9959B82D-C620-5525-25B5-5A7024E5E62E}"/>
              </a:ext>
            </a:extLst>
          </p:cNvPr>
          <p:cNvSpPr>
            <a:spLocks noGrp="1"/>
          </p:cNvSpPr>
          <p:nvPr>
            <p:ph type="body" sz="quarter" idx="14" hasCustomPrompt="1"/>
          </p:nvPr>
        </p:nvSpPr>
        <p:spPr>
          <a:xfrm>
            <a:off x="527050" y="4678383"/>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1" name="Text Placeholder 3">
            <a:extLst>
              <a:ext uri="{FF2B5EF4-FFF2-40B4-BE49-F238E27FC236}">
                <a16:creationId xmlns:a16="http://schemas.microsoft.com/office/drawing/2014/main" id="{6BDC6F00-369D-5A46-0847-D083046FCF0D}"/>
              </a:ext>
            </a:extLst>
          </p:cNvPr>
          <p:cNvSpPr>
            <a:spLocks noGrp="1"/>
          </p:cNvSpPr>
          <p:nvPr>
            <p:ph type="body" sz="quarter" idx="17" hasCustomPrompt="1"/>
          </p:nvPr>
        </p:nvSpPr>
        <p:spPr>
          <a:xfrm>
            <a:off x="1479927" y="4678383"/>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
        <p:nvSpPr>
          <p:cNvPr id="3" name="Text Placeholder 3">
            <a:extLst>
              <a:ext uri="{FF2B5EF4-FFF2-40B4-BE49-F238E27FC236}">
                <a16:creationId xmlns:a16="http://schemas.microsoft.com/office/drawing/2014/main" id="{D0526F5B-BB09-D2A4-8271-0AE3A67B3BF5}"/>
              </a:ext>
            </a:extLst>
          </p:cNvPr>
          <p:cNvSpPr>
            <a:spLocks noGrp="1"/>
          </p:cNvSpPr>
          <p:nvPr>
            <p:ph type="body" sz="quarter" idx="18" hasCustomPrompt="1"/>
          </p:nvPr>
        </p:nvSpPr>
        <p:spPr>
          <a:xfrm>
            <a:off x="527050" y="5586970"/>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2" name="Text Placeholder 3">
            <a:extLst>
              <a:ext uri="{FF2B5EF4-FFF2-40B4-BE49-F238E27FC236}">
                <a16:creationId xmlns:a16="http://schemas.microsoft.com/office/drawing/2014/main" id="{43B51BE7-121E-D6B8-C8F5-929EC9D8FABE}"/>
              </a:ext>
            </a:extLst>
          </p:cNvPr>
          <p:cNvSpPr>
            <a:spLocks noGrp="1"/>
          </p:cNvSpPr>
          <p:nvPr>
            <p:ph type="body" sz="quarter" idx="19" hasCustomPrompt="1"/>
          </p:nvPr>
        </p:nvSpPr>
        <p:spPr>
          <a:xfrm>
            <a:off x="1479927" y="5586970"/>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
        <p:nvSpPr>
          <p:cNvPr id="15" name="Text Placeholder 3">
            <a:extLst>
              <a:ext uri="{FF2B5EF4-FFF2-40B4-BE49-F238E27FC236}">
                <a16:creationId xmlns:a16="http://schemas.microsoft.com/office/drawing/2014/main" id="{4509322E-98EF-4BEF-6925-3A3C0BAD578F}"/>
              </a:ext>
            </a:extLst>
          </p:cNvPr>
          <p:cNvSpPr>
            <a:spLocks noGrp="1"/>
          </p:cNvSpPr>
          <p:nvPr>
            <p:ph type="body" sz="quarter" idx="21" hasCustomPrompt="1"/>
          </p:nvPr>
        </p:nvSpPr>
        <p:spPr>
          <a:xfrm>
            <a:off x="6213525" y="1952625"/>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4" name="Text Placeholder 3">
            <a:extLst>
              <a:ext uri="{FF2B5EF4-FFF2-40B4-BE49-F238E27FC236}">
                <a16:creationId xmlns:a16="http://schemas.microsoft.com/office/drawing/2014/main" id="{98D289B3-4BA2-C617-ED73-F39641E6A0AE}"/>
              </a:ext>
            </a:extLst>
          </p:cNvPr>
          <p:cNvSpPr>
            <a:spLocks noGrp="1"/>
          </p:cNvSpPr>
          <p:nvPr>
            <p:ph type="body" sz="quarter" idx="20" hasCustomPrompt="1"/>
          </p:nvPr>
        </p:nvSpPr>
        <p:spPr>
          <a:xfrm>
            <a:off x="7166402" y="1952625"/>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
        <p:nvSpPr>
          <p:cNvPr id="16" name="Text Placeholder 3">
            <a:extLst>
              <a:ext uri="{FF2B5EF4-FFF2-40B4-BE49-F238E27FC236}">
                <a16:creationId xmlns:a16="http://schemas.microsoft.com/office/drawing/2014/main" id="{33E0F58C-12CB-A4B7-2EE8-77D408185047}"/>
              </a:ext>
            </a:extLst>
          </p:cNvPr>
          <p:cNvSpPr>
            <a:spLocks noGrp="1"/>
          </p:cNvSpPr>
          <p:nvPr>
            <p:ph type="body" sz="quarter" idx="22" hasCustomPrompt="1"/>
          </p:nvPr>
        </p:nvSpPr>
        <p:spPr>
          <a:xfrm>
            <a:off x="6213525" y="2861211"/>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9" name="Text Placeholder 3">
            <a:extLst>
              <a:ext uri="{FF2B5EF4-FFF2-40B4-BE49-F238E27FC236}">
                <a16:creationId xmlns:a16="http://schemas.microsoft.com/office/drawing/2014/main" id="{D3EB67F8-216A-5032-DBD4-C4A0B76D41F6}"/>
              </a:ext>
            </a:extLst>
          </p:cNvPr>
          <p:cNvSpPr>
            <a:spLocks noGrp="1"/>
          </p:cNvSpPr>
          <p:nvPr>
            <p:ph type="body" sz="quarter" idx="25" hasCustomPrompt="1"/>
          </p:nvPr>
        </p:nvSpPr>
        <p:spPr>
          <a:xfrm>
            <a:off x="7166402" y="2861211"/>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
        <p:nvSpPr>
          <p:cNvPr id="17" name="Text Placeholder 3">
            <a:extLst>
              <a:ext uri="{FF2B5EF4-FFF2-40B4-BE49-F238E27FC236}">
                <a16:creationId xmlns:a16="http://schemas.microsoft.com/office/drawing/2014/main" id="{A38A73A5-69B6-B914-12E9-4F56BBEE673E}"/>
              </a:ext>
            </a:extLst>
          </p:cNvPr>
          <p:cNvSpPr>
            <a:spLocks noGrp="1"/>
          </p:cNvSpPr>
          <p:nvPr>
            <p:ph type="body" sz="quarter" idx="23" hasCustomPrompt="1"/>
          </p:nvPr>
        </p:nvSpPr>
        <p:spPr>
          <a:xfrm>
            <a:off x="6213525" y="3755105"/>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20" name="Text Placeholder 3">
            <a:extLst>
              <a:ext uri="{FF2B5EF4-FFF2-40B4-BE49-F238E27FC236}">
                <a16:creationId xmlns:a16="http://schemas.microsoft.com/office/drawing/2014/main" id="{F2631F80-E56A-4102-3E40-187FE9F4C315}"/>
              </a:ext>
            </a:extLst>
          </p:cNvPr>
          <p:cNvSpPr>
            <a:spLocks noGrp="1"/>
          </p:cNvSpPr>
          <p:nvPr>
            <p:ph type="body" sz="quarter" idx="26" hasCustomPrompt="1"/>
          </p:nvPr>
        </p:nvSpPr>
        <p:spPr>
          <a:xfrm>
            <a:off x="7166402" y="3769797"/>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
        <p:nvSpPr>
          <p:cNvPr id="18" name="Text Placeholder 3">
            <a:extLst>
              <a:ext uri="{FF2B5EF4-FFF2-40B4-BE49-F238E27FC236}">
                <a16:creationId xmlns:a16="http://schemas.microsoft.com/office/drawing/2014/main" id="{345A71CE-598C-454B-96BB-C01137AC221E}"/>
              </a:ext>
            </a:extLst>
          </p:cNvPr>
          <p:cNvSpPr>
            <a:spLocks noGrp="1"/>
          </p:cNvSpPr>
          <p:nvPr>
            <p:ph type="body" sz="quarter" idx="24" hasCustomPrompt="1"/>
          </p:nvPr>
        </p:nvSpPr>
        <p:spPr>
          <a:xfrm>
            <a:off x="6213525" y="4678383"/>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21" name="Text Placeholder 3">
            <a:extLst>
              <a:ext uri="{FF2B5EF4-FFF2-40B4-BE49-F238E27FC236}">
                <a16:creationId xmlns:a16="http://schemas.microsoft.com/office/drawing/2014/main" id="{3529EA03-13E7-5EFC-EFA4-E6045B38D8B9}"/>
              </a:ext>
            </a:extLst>
          </p:cNvPr>
          <p:cNvSpPr>
            <a:spLocks noGrp="1"/>
          </p:cNvSpPr>
          <p:nvPr>
            <p:ph type="body" sz="quarter" idx="27" hasCustomPrompt="1"/>
          </p:nvPr>
        </p:nvSpPr>
        <p:spPr>
          <a:xfrm>
            <a:off x="7166402" y="4678383"/>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
        <p:nvSpPr>
          <p:cNvPr id="22" name="Text Placeholder 3">
            <a:extLst>
              <a:ext uri="{FF2B5EF4-FFF2-40B4-BE49-F238E27FC236}">
                <a16:creationId xmlns:a16="http://schemas.microsoft.com/office/drawing/2014/main" id="{55862BA0-D7A5-FF34-6159-7A6D05CABF54}"/>
              </a:ext>
            </a:extLst>
          </p:cNvPr>
          <p:cNvSpPr>
            <a:spLocks noGrp="1"/>
          </p:cNvSpPr>
          <p:nvPr>
            <p:ph type="body" sz="quarter" idx="28" hasCustomPrompt="1"/>
          </p:nvPr>
        </p:nvSpPr>
        <p:spPr>
          <a:xfrm>
            <a:off x="6213525" y="5586970"/>
            <a:ext cx="710851"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rPr dirty="0"/>
              <a:t>#</a:t>
            </a:r>
          </a:p>
        </p:txBody>
      </p:sp>
      <p:sp>
        <p:nvSpPr>
          <p:cNvPr id="23" name="Text Placeholder 3">
            <a:extLst>
              <a:ext uri="{FF2B5EF4-FFF2-40B4-BE49-F238E27FC236}">
                <a16:creationId xmlns:a16="http://schemas.microsoft.com/office/drawing/2014/main" id="{60A3252F-943C-ABA4-B929-AA5599C802E7}"/>
              </a:ext>
            </a:extLst>
          </p:cNvPr>
          <p:cNvSpPr>
            <a:spLocks noGrp="1"/>
          </p:cNvSpPr>
          <p:nvPr>
            <p:ph type="body" sz="quarter" idx="29" hasCustomPrompt="1"/>
          </p:nvPr>
        </p:nvSpPr>
        <p:spPr>
          <a:xfrm>
            <a:off x="7166402" y="5586970"/>
            <a:ext cx="4491572" cy="735617"/>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p:txBody>
      </p:sp>
    </p:spTree>
    <p:extLst>
      <p:ext uri="{BB962C8B-B14F-4D97-AF65-F5344CB8AC3E}">
        <p14:creationId xmlns:p14="http://schemas.microsoft.com/office/powerpoint/2010/main" val="9586198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5" name="Freeform: Shape 5">
            <a:extLst>
              <a:ext uri="{FF2B5EF4-FFF2-40B4-BE49-F238E27FC236}">
                <a16:creationId xmlns:a16="http://schemas.microsoft.com/office/drawing/2014/main" id="{27BD32CE-3B92-CCD5-B427-C8A9E6B0664F}"/>
              </a:ext>
              <a:ext uri="{C183D7F6-B498-43B3-948B-1728B52AA6E4}">
                <adec:decorative xmlns="" xmlns:adec="http://schemas.microsoft.com/office/drawing/2017/decorative" val="1"/>
              </a:ext>
            </a:extLst>
          </p:cNvPr>
          <p:cNvSpPr/>
          <p:nvPr/>
        </p:nvSpPr>
        <p:spPr>
          <a:xfrm>
            <a:off x="-3672" y="984762"/>
            <a:ext cx="11810121" cy="3086098"/>
          </a:xfrm>
          <a:custGeom>
            <a:avLst/>
            <a:gdLst>
              <a:gd name="connsiteX0" fmla="*/ 0 w 11810121"/>
              <a:gd name="connsiteY0" fmla="*/ 0 h 3086098"/>
              <a:gd name="connsiteX1" fmla="*/ 6429222 w 11810121"/>
              <a:gd name="connsiteY1" fmla="*/ 0 h 3086098"/>
              <a:gd name="connsiteX2" fmla="*/ 10337435 w 11810121"/>
              <a:gd name="connsiteY2" fmla="*/ 0 h 3086098"/>
              <a:gd name="connsiteX3" fmla="*/ 11810121 w 11810121"/>
              <a:gd name="connsiteY3" fmla="*/ 0 h 3086098"/>
              <a:gd name="connsiteX4" fmla="*/ 10826171 w 11810121"/>
              <a:gd name="connsiteY4" fmla="*/ 3086098 h 3086098"/>
              <a:gd name="connsiteX5" fmla="*/ 8447134 w 11810121"/>
              <a:gd name="connsiteY5" fmla="*/ 3086098 h 3086098"/>
              <a:gd name="connsiteX6" fmla="*/ 6429222 w 11810121"/>
              <a:gd name="connsiteY6" fmla="*/ 3086098 h 3086098"/>
              <a:gd name="connsiteX7" fmla="*/ 0 w 11810121"/>
              <a:gd name="connsiteY7" fmla="*/ 3086098 h 308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0121" h="3086098">
                <a:moveTo>
                  <a:pt x="0" y="0"/>
                </a:moveTo>
                <a:lnTo>
                  <a:pt x="6429222" y="0"/>
                </a:lnTo>
                <a:lnTo>
                  <a:pt x="10337435" y="0"/>
                </a:lnTo>
                <a:lnTo>
                  <a:pt x="11810121" y="0"/>
                </a:lnTo>
                <a:lnTo>
                  <a:pt x="10826171" y="3086098"/>
                </a:lnTo>
                <a:lnTo>
                  <a:pt x="8447134" y="3086098"/>
                </a:lnTo>
                <a:lnTo>
                  <a:pt x="6429222" y="3086098"/>
                </a:lnTo>
                <a:lnTo>
                  <a:pt x="0" y="3086098"/>
                </a:lnTo>
                <a:close/>
              </a:path>
            </a:pathLst>
          </a:custGeom>
          <a:gradFill>
            <a:gsLst>
              <a:gs pos="0">
                <a:srgbClr val="FFFFFF">
                  <a:lumMod val="95000"/>
                  <a:alpha val="54000"/>
                </a:srgbClr>
              </a:gs>
              <a:gs pos="80000">
                <a:srgbClr val="646E81">
                  <a:lumMod val="20000"/>
                  <a:lumOff val="80000"/>
                  <a:alpha val="80000"/>
                </a:srgbClr>
              </a:gs>
            </a:gsLst>
            <a:lin ang="8100000" scaled="1"/>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a:ln>
                <a:noFill/>
              </a:ln>
              <a:solidFill>
                <a:srgbClr val="FFFFFF"/>
              </a:solidFill>
              <a:effectLst/>
              <a:uLnTx/>
              <a:uFillTx/>
              <a:latin typeface="+mn-lt"/>
              <a:ea typeface="+mn-ea"/>
              <a:cs typeface="+mn-cs"/>
            </a:endParaRPr>
          </a:p>
        </p:txBody>
      </p:sp>
      <p:sp>
        <p:nvSpPr>
          <p:cNvPr id="8" name="Freeform: Shape 9">
            <a:extLst>
              <a:ext uri="{FF2B5EF4-FFF2-40B4-BE49-F238E27FC236}">
                <a16:creationId xmlns:a16="http://schemas.microsoft.com/office/drawing/2014/main" id="{725197D8-2094-163D-ACC6-76C4D9E89E38}"/>
              </a:ext>
              <a:ext uri="{C183D7F6-B498-43B3-948B-1728B52AA6E4}">
                <adec:decorative xmlns="" xmlns:adec="http://schemas.microsoft.com/office/drawing/2017/decorative" val="1"/>
              </a:ext>
            </a:extLst>
          </p:cNvPr>
          <p:cNvSpPr/>
          <p:nvPr/>
        </p:nvSpPr>
        <p:spPr bwMode="ltGray">
          <a:xfrm>
            <a:off x="0" y="816742"/>
            <a:ext cx="11658923" cy="3422138"/>
          </a:xfrm>
          <a:custGeom>
            <a:avLst/>
            <a:gdLst>
              <a:gd name="connsiteX0" fmla="*/ 0 w 11463549"/>
              <a:gd name="connsiteY0" fmla="*/ 0 h 3422138"/>
              <a:gd name="connsiteX1" fmla="*/ 5496733 w 11463549"/>
              <a:gd name="connsiteY1" fmla="*/ 0 h 3422138"/>
              <a:gd name="connsiteX2" fmla="*/ 9830505 w 11463549"/>
              <a:gd name="connsiteY2" fmla="*/ 0 h 3422138"/>
              <a:gd name="connsiteX3" fmla="*/ 11463549 w 11463549"/>
              <a:gd name="connsiteY3" fmla="*/ 0 h 3422138"/>
              <a:gd name="connsiteX4" fmla="*/ 10372458 w 11463549"/>
              <a:gd name="connsiteY4" fmla="*/ 3422138 h 3422138"/>
              <a:gd name="connsiteX5" fmla="*/ 7734372 w 11463549"/>
              <a:gd name="connsiteY5" fmla="*/ 3422138 h 3422138"/>
              <a:gd name="connsiteX6" fmla="*/ 5496733 w 11463549"/>
              <a:gd name="connsiteY6" fmla="*/ 3422138 h 3422138"/>
              <a:gd name="connsiteX7" fmla="*/ 0 w 11463549"/>
              <a:gd name="connsiteY7" fmla="*/ 3422138 h 3422138"/>
              <a:gd name="connsiteX0" fmla="*/ 0 w 11463549"/>
              <a:gd name="connsiteY0" fmla="*/ 0 h 3422138"/>
              <a:gd name="connsiteX1" fmla="*/ 5496733 w 11463549"/>
              <a:gd name="connsiteY1" fmla="*/ 0 h 3422138"/>
              <a:gd name="connsiteX2" fmla="*/ 9830505 w 11463549"/>
              <a:gd name="connsiteY2" fmla="*/ 0 h 3422138"/>
              <a:gd name="connsiteX3" fmla="*/ 11463549 w 11463549"/>
              <a:gd name="connsiteY3" fmla="*/ 0 h 3422138"/>
              <a:gd name="connsiteX4" fmla="*/ 10372458 w 11463549"/>
              <a:gd name="connsiteY4" fmla="*/ 3422138 h 3422138"/>
              <a:gd name="connsiteX5" fmla="*/ 7734372 w 11463549"/>
              <a:gd name="connsiteY5" fmla="*/ 3422138 h 3422138"/>
              <a:gd name="connsiteX6" fmla="*/ 5496733 w 11463549"/>
              <a:gd name="connsiteY6" fmla="*/ 3422138 h 3422138"/>
              <a:gd name="connsiteX7" fmla="*/ 0 w 11463549"/>
              <a:gd name="connsiteY7" fmla="*/ 3422138 h 3422138"/>
              <a:gd name="connsiteX8" fmla="*/ 0 w 11463549"/>
              <a:gd name="connsiteY8" fmla="*/ 1659758 h 3422138"/>
              <a:gd name="connsiteX9" fmla="*/ 0 w 11463549"/>
              <a:gd name="connsiteY9" fmla="*/ 0 h 3422138"/>
              <a:gd name="connsiteX0" fmla="*/ 0 w 11463549"/>
              <a:gd name="connsiteY0" fmla="*/ 1659758 h 3422138"/>
              <a:gd name="connsiteX1" fmla="*/ 0 w 11463549"/>
              <a:gd name="connsiteY1" fmla="*/ 0 h 3422138"/>
              <a:gd name="connsiteX2" fmla="*/ 5496733 w 11463549"/>
              <a:gd name="connsiteY2" fmla="*/ 0 h 3422138"/>
              <a:gd name="connsiteX3" fmla="*/ 9830505 w 11463549"/>
              <a:gd name="connsiteY3" fmla="*/ 0 h 3422138"/>
              <a:gd name="connsiteX4" fmla="*/ 11463549 w 11463549"/>
              <a:gd name="connsiteY4" fmla="*/ 0 h 3422138"/>
              <a:gd name="connsiteX5" fmla="*/ 10372458 w 11463549"/>
              <a:gd name="connsiteY5" fmla="*/ 3422138 h 3422138"/>
              <a:gd name="connsiteX6" fmla="*/ 7734372 w 11463549"/>
              <a:gd name="connsiteY6" fmla="*/ 3422138 h 3422138"/>
              <a:gd name="connsiteX7" fmla="*/ 5496733 w 11463549"/>
              <a:gd name="connsiteY7" fmla="*/ 3422138 h 3422138"/>
              <a:gd name="connsiteX8" fmla="*/ 0 w 11463549"/>
              <a:gd name="connsiteY8" fmla="*/ 3422138 h 3422138"/>
              <a:gd name="connsiteX9" fmla="*/ 91440 w 11463549"/>
              <a:gd name="connsiteY9" fmla="*/ 1751198 h 3422138"/>
              <a:gd name="connsiteX0" fmla="*/ 0 w 11463549"/>
              <a:gd name="connsiteY0" fmla="*/ 1659758 h 3422138"/>
              <a:gd name="connsiteX1" fmla="*/ 0 w 11463549"/>
              <a:gd name="connsiteY1" fmla="*/ 0 h 3422138"/>
              <a:gd name="connsiteX2" fmla="*/ 5496733 w 11463549"/>
              <a:gd name="connsiteY2" fmla="*/ 0 h 3422138"/>
              <a:gd name="connsiteX3" fmla="*/ 9830505 w 11463549"/>
              <a:gd name="connsiteY3" fmla="*/ 0 h 3422138"/>
              <a:gd name="connsiteX4" fmla="*/ 11463549 w 11463549"/>
              <a:gd name="connsiteY4" fmla="*/ 0 h 3422138"/>
              <a:gd name="connsiteX5" fmla="*/ 10372458 w 11463549"/>
              <a:gd name="connsiteY5" fmla="*/ 3422138 h 3422138"/>
              <a:gd name="connsiteX6" fmla="*/ 7734372 w 11463549"/>
              <a:gd name="connsiteY6" fmla="*/ 3422138 h 3422138"/>
              <a:gd name="connsiteX7" fmla="*/ 5496733 w 11463549"/>
              <a:gd name="connsiteY7" fmla="*/ 3422138 h 3422138"/>
              <a:gd name="connsiteX8" fmla="*/ 0 w 11463549"/>
              <a:gd name="connsiteY8" fmla="*/ 3422138 h 3422138"/>
              <a:gd name="connsiteX0" fmla="*/ 0 w 11463549"/>
              <a:gd name="connsiteY0" fmla="*/ 0 h 3422138"/>
              <a:gd name="connsiteX1" fmla="*/ 5496733 w 11463549"/>
              <a:gd name="connsiteY1" fmla="*/ 0 h 3422138"/>
              <a:gd name="connsiteX2" fmla="*/ 9830505 w 11463549"/>
              <a:gd name="connsiteY2" fmla="*/ 0 h 3422138"/>
              <a:gd name="connsiteX3" fmla="*/ 11463549 w 11463549"/>
              <a:gd name="connsiteY3" fmla="*/ 0 h 3422138"/>
              <a:gd name="connsiteX4" fmla="*/ 10372458 w 11463549"/>
              <a:gd name="connsiteY4" fmla="*/ 3422138 h 3422138"/>
              <a:gd name="connsiteX5" fmla="*/ 7734372 w 11463549"/>
              <a:gd name="connsiteY5" fmla="*/ 3422138 h 3422138"/>
              <a:gd name="connsiteX6" fmla="*/ 5496733 w 11463549"/>
              <a:gd name="connsiteY6" fmla="*/ 3422138 h 3422138"/>
              <a:gd name="connsiteX7" fmla="*/ 0 w 11463549"/>
              <a:gd name="connsiteY7" fmla="*/ 3422138 h 342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3549" h="3422138">
                <a:moveTo>
                  <a:pt x="0" y="0"/>
                </a:moveTo>
                <a:lnTo>
                  <a:pt x="5496733" y="0"/>
                </a:lnTo>
                <a:lnTo>
                  <a:pt x="9830505" y="0"/>
                </a:lnTo>
                <a:lnTo>
                  <a:pt x="11463549" y="0"/>
                </a:lnTo>
                <a:lnTo>
                  <a:pt x="10372458" y="3422138"/>
                </a:lnTo>
                <a:lnTo>
                  <a:pt x="7734372" y="3422138"/>
                </a:lnTo>
                <a:lnTo>
                  <a:pt x="5496733" y="3422138"/>
                </a:lnTo>
                <a:lnTo>
                  <a:pt x="0" y="3422138"/>
                </a:lnTo>
              </a:path>
            </a:pathLst>
          </a:custGeom>
          <a:noFill/>
          <a:ln w="12700" cap="flat">
            <a:gradFill flip="none" rotWithShape="1">
              <a:gsLst>
                <a:gs pos="0">
                  <a:srgbClr val="7E45AF">
                    <a:lumMod val="40000"/>
                    <a:lumOff val="60000"/>
                  </a:srgbClr>
                </a:gs>
                <a:gs pos="99000">
                  <a:srgbClr val="7E45AF"/>
                </a:gs>
              </a:gsLst>
              <a:lin ang="18000000" scaled="0"/>
              <a:tileRect/>
            </a:gradFill>
            <a:prstDash val="solid"/>
            <a:miter/>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rgbClr val="FFFFFF"/>
              </a:solidFill>
              <a:effectLst/>
              <a:uLnTx/>
              <a:uFillTx/>
              <a:latin typeface="+mn-lt"/>
            </a:endParaRPr>
          </a:p>
        </p:txBody>
      </p:sp>
      <p:sp>
        <p:nvSpPr>
          <p:cNvPr id="4" name="Title 3">
            <a:extLst>
              <a:ext uri="{FF2B5EF4-FFF2-40B4-BE49-F238E27FC236}">
                <a16:creationId xmlns:a16="http://schemas.microsoft.com/office/drawing/2014/main" id="{1FAB8AD3-66D8-BBF6-8722-EB7411CADFDD}"/>
              </a:ext>
            </a:extLst>
          </p:cNvPr>
          <p:cNvSpPr>
            <a:spLocks noGrp="1"/>
          </p:cNvSpPr>
          <p:nvPr>
            <p:ph type="title" hasCustomPrompt="1"/>
          </p:nvPr>
        </p:nvSpPr>
        <p:spPr>
          <a:xfrm>
            <a:off x="533400" y="1773936"/>
            <a:ext cx="10058400" cy="1005840"/>
          </a:xfrm>
        </p:spPr>
        <p:txBody>
          <a:bodyPr anchor="b"/>
          <a:lstStyle>
            <a:lvl1pPr>
              <a:defRPr sz="3600">
                <a:solidFill>
                  <a:schemeClr val="accent1"/>
                </a:solidFill>
              </a:defRPr>
            </a:lvl1pPr>
          </a:lstStyle>
          <a:p>
            <a:r>
              <a:rPr dirty="0"/>
              <a:t>Click to Add a Slide Title</a:t>
            </a:r>
          </a:p>
        </p:txBody>
      </p:sp>
      <p:sp>
        <p:nvSpPr>
          <p:cNvPr id="3" name="Text Placeholder 2"/>
          <p:cNvSpPr>
            <a:spLocks noGrp="1"/>
          </p:cNvSpPr>
          <p:nvPr>
            <p:ph type="body" idx="1" hasCustomPrompt="1"/>
            <p:custDataLst>
              <p:tags r:id="rId1"/>
            </p:custDataLst>
          </p:nvPr>
        </p:nvSpPr>
        <p:spPr>
          <a:xfrm>
            <a:off x="533400" y="2770632"/>
            <a:ext cx="10058400" cy="1202753"/>
          </a:xfrm>
        </p:spPr>
        <p:txBody>
          <a:bodyPr>
            <a:noAutofit/>
          </a:bodyPr>
          <a:lstStyle>
            <a:lvl1pPr marL="0" indent="0">
              <a:spcBef>
                <a:spcPts val="0"/>
              </a:spcBef>
              <a:buNone/>
              <a:defRPr sz="28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E0637-1F42-1D6F-98C0-EB3C66AA5786}"/>
              </a:ext>
            </a:extLst>
          </p:cNvPr>
          <p:cNvSpPr>
            <a:spLocks noGrp="1"/>
          </p:cNvSpPr>
          <p:nvPr>
            <p:ph type="title" hasCustomPrompt="1"/>
          </p:nvPr>
        </p:nvSpPr>
        <p:spPr/>
        <p:txBody>
          <a:bodyPr/>
          <a:lstStyle/>
          <a:p>
            <a:r>
              <a:rPr dirty="0"/>
              <a:t>Click to Add a Slide Title</a:t>
            </a:r>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15:guide id="4"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a:xfrm>
            <a:off x="533400" y="526477"/>
            <a:ext cx="11125201" cy="612648"/>
          </a:xfrm>
        </p:spPr>
        <p:txBody>
          <a:bodyPr/>
          <a:lstStyle>
            <a:lvl1pPr>
              <a:defRPr/>
            </a:lvl1pPr>
          </a:lstStyle>
          <a:p>
            <a:r>
              <a:t>Click to Add a Slide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add a subtitle</a:t>
            </a:r>
          </a:p>
        </p:txBody>
      </p:sp>
    </p:spTree>
    <p:extLst>
      <p:ext uri="{BB962C8B-B14F-4D97-AF65-F5344CB8AC3E}">
        <p14:creationId xmlns:p14="http://schemas.microsoft.com/office/powerpoint/2010/main" val="3041685690"/>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a:xfrm>
            <a:off x="533400" y="526477"/>
            <a:ext cx="11125201" cy="612648"/>
          </a:xfrm>
        </p:spPr>
        <p:txBody>
          <a:bodyPr/>
          <a:lstStyle>
            <a:lvl1pPr>
              <a:defRPr b="1">
                <a:latin typeface="Tahoma" panose="020B0604030504040204" pitchFamily="34" charset="0"/>
                <a:cs typeface="Tahoma" panose="020B0604030504040204" pitchFamily="34" charset="0"/>
              </a:defRPr>
            </a:lvl1pPr>
          </a:lstStyle>
          <a:p>
            <a:r>
              <a:rPr dirty="0" smtClean="0"/>
              <a:t>Click to Add a Slide Title</a:t>
            </a:r>
            <a:endParaRPr dirty="0"/>
          </a:p>
        </p:txBody>
      </p:sp>
      <p:sp>
        <p:nvSpPr>
          <p:cNvPr id="4" name="Text Placeholder 6"/>
          <p:cNvSpPr>
            <a:spLocks noGrp="1"/>
          </p:cNvSpPr>
          <p:nvPr>
            <p:ph type="body" sz="quarter" idx="12" hasCustomPrompt="1"/>
            <p:custDataLst>
              <p:tags r:id="rId2"/>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Tahoma" panose="020B0604030504040204" pitchFamily="34" charset="0"/>
                <a:cs typeface="Tahoma" panose="020B0604030504040204" pitchFamily="34" charset="0"/>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rPr dirty="0"/>
              <a:t>Click to add a subtitle </a:t>
            </a:r>
          </a:p>
        </p:txBody>
      </p:sp>
      <p:sp>
        <p:nvSpPr>
          <p:cNvPr id="3" name="Content Placeholder 2"/>
          <p:cNvSpPr>
            <a:spLocks noGrp="1"/>
          </p:cNvSpPr>
          <p:nvPr>
            <p:ph idx="1" hasCustomPrompt="1"/>
            <p:custDataLst>
              <p:tags r:id="rId3"/>
            </p:custDataLst>
          </p:nvPr>
        </p:nvSpPr>
        <p:spPr>
          <a:xfrm>
            <a:off x="533400" y="1704560"/>
            <a:ext cx="11125200" cy="4769741"/>
          </a:xfrm>
        </p:spPr>
        <p:txBody>
          <a:bodyPr vert="horz" lIns="0" tIns="0" rIns="0" bIns="0" rtlCol="0">
            <a:noAutofit/>
          </a:bodyPr>
          <a:lstStyle>
            <a:lvl1pPr>
              <a:defRPr b="1" baseline="0">
                <a:solidFill>
                  <a:srgbClr val="002060"/>
                </a:solidFill>
                <a:latin typeface="Tahoma" panose="020B0604030504040204" pitchFamily="34" charset="0"/>
                <a:cs typeface="Tahoma" panose="020B0604030504040204" pitchFamily="34" charset="0"/>
              </a:defRPr>
            </a:lvl1pPr>
            <a:lvl2pPr>
              <a:defRPr>
                <a:latin typeface="Tahoma" panose="020B0604030504040204" pitchFamily="34" charset="0"/>
                <a:cs typeface="Tahoma" panose="020B0604030504040204" pitchFamily="34" charset="0"/>
              </a:defRPr>
            </a:lvl2pPr>
            <a:lvl3pPr>
              <a:defRPr>
                <a:latin typeface="Tahoma" panose="020B0604030504040204" pitchFamily="34" charset="0"/>
                <a:cs typeface="Tahoma" panose="020B0604030504040204" pitchFamily="34" charset="0"/>
              </a:defRPr>
            </a:lvl3pPr>
            <a:lvl4pPr>
              <a:defRPr>
                <a:latin typeface="Tahoma" panose="020B0604030504040204" pitchFamily="34" charset="0"/>
                <a:cs typeface="Tahoma" panose="020B0604030504040204" pitchFamily="34" charset="0"/>
              </a:defRPr>
            </a:lvl4pPr>
            <a:lvl5pPr>
              <a:defRPr>
                <a:latin typeface="Tahoma" panose="020B0604030504040204" pitchFamily="34" charset="0"/>
                <a:cs typeface="Tahoma" panose="020B0604030504040204" pitchFamily="34" charset="0"/>
              </a:defRPr>
            </a:lvl5pPr>
            <a:lvl6pPr>
              <a:defRPr/>
            </a:lvl6pPr>
          </a:lstStyle>
          <a:p>
            <a:pPr lvl="0"/>
            <a:r>
              <a:rPr dirty="0"/>
              <a:t>Click to add text or choose an icon below to insert other content</a:t>
            </a:r>
          </a:p>
          <a:p>
            <a:pPr lvl="1"/>
            <a:r>
              <a:rPr dirty="0"/>
              <a:t>Second level</a:t>
            </a:r>
          </a:p>
          <a:p>
            <a:pPr lvl="2"/>
            <a:r>
              <a:rPr dirty="0"/>
              <a:t>Third level</a:t>
            </a:r>
          </a:p>
          <a:p>
            <a:pPr lvl="3"/>
            <a:r>
              <a:rPr dirty="0"/>
              <a:t>Fourth level</a:t>
            </a:r>
          </a:p>
          <a:p>
            <a:pPr lvl="4"/>
            <a:r>
              <a:rPr dirty="0"/>
              <a:t>Fifth level</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p:txBody>
          <a:bodyPr/>
          <a:lstStyle>
            <a:lvl1pPr algn="ctr">
              <a:defRPr b="1">
                <a:latin typeface="Tahoma" panose="020B0604030504040204" pitchFamily="34" charset="0"/>
                <a:cs typeface="Tahoma" panose="020B0604030504040204" pitchFamily="34" charset="0"/>
              </a:defRPr>
            </a:lvl1pPr>
          </a:lstStyle>
          <a:p>
            <a:r>
              <a:rPr dirty="0"/>
              <a:t>Click to Add a Slide Title</a:t>
            </a:r>
          </a:p>
        </p:txBody>
      </p:sp>
      <p:sp>
        <p:nvSpPr>
          <p:cNvPr id="3" name="Content Placeholder 2"/>
          <p:cNvSpPr>
            <a:spLocks noGrp="1"/>
          </p:cNvSpPr>
          <p:nvPr>
            <p:ph idx="1" hasCustomPrompt="1"/>
            <p:custDataLst>
              <p:tags r:id="rId2"/>
            </p:custDataLst>
          </p:nvPr>
        </p:nvSpPr>
        <p:spPr>
          <a:xfrm>
            <a:off x="533400" y="1235676"/>
            <a:ext cx="11125200" cy="5238625"/>
          </a:xfrm>
        </p:spPr>
        <p:txBody>
          <a:bodyPr vert="horz" lIns="0" tIns="0" rIns="0" bIns="0" rtlCol="0">
            <a:noAutofit/>
          </a:bodyPr>
          <a:lstStyle>
            <a:lvl1pPr marL="228600" indent="-228600">
              <a:buFont typeface="Wingdings" panose="05000000000000000000" pitchFamily="2" charset="2"/>
              <a:buChar char="n"/>
              <a:defRPr b="1" baseline="0">
                <a:solidFill>
                  <a:srgbClr val="7030A0"/>
                </a:solidFill>
                <a:latin typeface="Tahoma" panose="020B0604030504040204" pitchFamily="34" charset="0"/>
                <a:cs typeface="Tahoma" panose="020B0604030504040204" pitchFamily="34" charset="0"/>
              </a:defRPr>
            </a:lvl1pPr>
            <a:lvl2pPr>
              <a:defRPr sz="2000">
                <a:latin typeface="Tahoma" panose="020B0604030504040204" pitchFamily="34" charset="0"/>
                <a:cs typeface="Tahoma" panose="020B0604030504040204" pitchFamily="34" charset="0"/>
              </a:defRPr>
            </a:lvl2pPr>
            <a:lvl3pPr marL="804672" indent="-228600">
              <a:buFont typeface="Arial" panose="020B0604020202020204" pitchFamily="34" charset="0"/>
              <a:buChar char="•"/>
              <a:defRPr sz="1800">
                <a:latin typeface="Tahoma" panose="020B0604030504040204" pitchFamily="34" charset="0"/>
                <a:cs typeface="Tahoma" panose="020B0604030504040204" pitchFamily="34" charset="0"/>
              </a:defRPr>
            </a:lvl3pPr>
            <a:lvl4pPr>
              <a:defRPr sz="1600">
                <a:latin typeface="Tahoma" panose="020B0604030504040204" pitchFamily="34" charset="0"/>
                <a:cs typeface="Tahoma" panose="020B0604030504040204" pitchFamily="34" charset="0"/>
              </a:defRPr>
            </a:lvl4pPr>
            <a:lvl5pPr>
              <a:defRPr sz="1600">
                <a:latin typeface="Tahoma" panose="020B0604030504040204" pitchFamily="34" charset="0"/>
                <a:cs typeface="Tahoma" panose="020B0604030504040204" pitchFamily="34" charset="0"/>
              </a:defRPr>
            </a:lvl5pPr>
            <a:lvl6pPr>
              <a:defRPr/>
            </a:lvl6pPr>
          </a:lstStyle>
          <a:p>
            <a:pPr lvl="0"/>
            <a:r>
              <a:rPr lang="en-US" dirty="0" smtClean="0"/>
              <a:t> </a:t>
            </a:r>
            <a:r>
              <a:rPr dirty="0" smtClean="0"/>
              <a:t>Click </a:t>
            </a:r>
            <a:r>
              <a:rPr dirty="0"/>
              <a:t>to add text or choose an icon below to insert other content</a:t>
            </a:r>
          </a:p>
          <a:p>
            <a:pPr lvl="1"/>
            <a:r>
              <a:rPr dirty="0"/>
              <a:t>Second level</a:t>
            </a:r>
          </a:p>
          <a:p>
            <a:pPr lvl="2"/>
            <a:r>
              <a:rPr dirty="0"/>
              <a:t>Third level</a:t>
            </a:r>
          </a:p>
          <a:p>
            <a:pPr lvl="3"/>
            <a:r>
              <a:rPr dirty="0"/>
              <a:t>Fourth level</a:t>
            </a:r>
          </a:p>
          <a:p>
            <a:pPr lvl="4"/>
            <a:r>
              <a:rPr dirty="0"/>
              <a:t>Fifth level</a:t>
            </a:r>
          </a:p>
        </p:txBody>
      </p:sp>
    </p:spTree>
    <p:extLst>
      <p:ext uri="{BB962C8B-B14F-4D97-AF65-F5344CB8AC3E}">
        <p14:creationId xmlns:p14="http://schemas.microsoft.com/office/powerpoint/2010/main" val="262847106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title and Gray Ba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a:xfrm>
            <a:off x="533400" y="526477"/>
            <a:ext cx="11125202" cy="612648"/>
          </a:xfrm>
        </p:spPr>
        <p:txBody>
          <a:bodyPr>
            <a:noAutofit/>
          </a:bodyPr>
          <a:lstStyle>
            <a:lvl1pPr>
              <a:defRPr/>
            </a:lvl1pPr>
          </a:lstStyle>
          <a:p>
            <a:r>
              <a:rPr dirty="0"/>
              <a:t>Click to Add a Slide Title</a:t>
            </a:r>
          </a:p>
        </p:txBody>
      </p:sp>
      <p:sp>
        <p:nvSpPr>
          <p:cNvPr id="4" name="Text Placeholder 6"/>
          <p:cNvSpPr>
            <a:spLocks noGrp="1"/>
          </p:cNvSpPr>
          <p:nvPr>
            <p:ph type="body" sz="quarter" idx="12" hasCustomPrompt="1"/>
            <p:custDataLst>
              <p:tags r:id="rId2"/>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7" name="Rectangle 6">
            <a:extLst>
              <a:ext uri="{FF2B5EF4-FFF2-40B4-BE49-F238E27FC236}">
                <a16:creationId xmlns:a16="http://schemas.microsoft.com/office/drawing/2014/main" id="{CB2F5014-87B6-4C5E-A265-0DB64F3D815D}"/>
              </a:ext>
              <a:ext uri="{C183D7F6-B498-43B3-948B-1728B52AA6E4}">
                <adec:decorative xmlns="" xmlns:adec="http://schemas.microsoft.com/office/drawing/2017/decorative" val="1"/>
              </a:ext>
            </a:extLst>
          </p:cNvPr>
          <p:cNvSpPr/>
          <p:nvPr>
            <p:custDataLst>
              <p:tags r:id="rId3"/>
            </p:custDataLst>
          </p:nvPr>
        </p:nvSpPr>
        <p:spPr bwMode="ltGray">
          <a:xfrm>
            <a:off x="0" y="1704560"/>
            <a:ext cx="12191998" cy="4782504"/>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7524137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1161">
          <p15:clr>
            <a:srgbClr val="5ACBF0"/>
          </p15:clr>
        </p15:guide>
        <p15:guide id="2" orient="horz" pos="403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Content Gray Ba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a:xfrm>
            <a:off x="533400" y="526477"/>
            <a:ext cx="11125202" cy="612648"/>
          </a:xfrm>
        </p:spPr>
        <p:txBody>
          <a:bodyPr>
            <a:noAutofit/>
          </a:bodyPr>
          <a:lstStyle>
            <a:lvl1pPr>
              <a:defRPr/>
            </a:lvl1pPr>
          </a:lstStyle>
          <a:p>
            <a:r>
              <a:t>Click to Add a Slide Title</a:t>
            </a:r>
          </a:p>
        </p:txBody>
      </p:sp>
      <p:sp>
        <p:nvSpPr>
          <p:cNvPr id="4" name="Text Placeholder 6"/>
          <p:cNvSpPr>
            <a:spLocks noGrp="1"/>
          </p:cNvSpPr>
          <p:nvPr>
            <p:ph type="body" sz="quarter" idx="12" hasCustomPrompt="1"/>
            <p:custDataLst>
              <p:tags r:id="rId2"/>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7" name="Rectangle 6">
            <a:extLst>
              <a:ext uri="{FF2B5EF4-FFF2-40B4-BE49-F238E27FC236}">
                <a16:creationId xmlns:a16="http://schemas.microsoft.com/office/drawing/2014/main" id="{CB2F5014-87B6-4C5E-A265-0DB64F3D815D}"/>
              </a:ext>
              <a:ext uri="{C183D7F6-B498-43B3-948B-1728B52AA6E4}">
                <adec:decorative xmlns="" xmlns:adec="http://schemas.microsoft.com/office/drawing/2017/decorative" val="1"/>
              </a:ext>
            </a:extLst>
          </p:cNvPr>
          <p:cNvSpPr/>
          <p:nvPr>
            <p:custDataLst>
              <p:tags r:id="rId3"/>
            </p:custDataLst>
          </p:nvPr>
        </p:nvSpPr>
        <p:spPr bwMode="ltGray">
          <a:xfrm>
            <a:off x="2" y="1704560"/>
            <a:ext cx="12191998" cy="4782504"/>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4"/>
            </p:custDataLst>
          </p:nvPr>
        </p:nvSpPr>
        <p:spPr>
          <a:xfrm>
            <a:off x="528633" y="1846053"/>
            <a:ext cx="11134727" cy="4563371"/>
          </a:xfrm>
        </p:spPr>
        <p:txBody>
          <a:bodyPr vert="horz" lIns="0" tIns="0" rIns="0" bIns="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orient="horz" pos="4032">
          <p15:clr>
            <a:srgbClr val="5ACBF0"/>
          </p15:clr>
        </p15:guide>
        <p15:guide id="2" orient="horz" pos="116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p:txBody>
          <a:bodyPr>
            <a:noAutofit/>
          </a:bodyPr>
          <a:lstStyle>
            <a:lvl1pPr>
              <a:defRPr/>
            </a:lvl1pPr>
          </a:lstStyle>
          <a:p>
            <a:r>
              <a:t>Click to Add a Slide Title</a:t>
            </a:r>
          </a:p>
        </p:txBody>
      </p:sp>
      <p:sp>
        <p:nvSpPr>
          <p:cNvPr id="7" name="Rectangle 6">
            <a:extLst>
              <a:ext uri="{FF2B5EF4-FFF2-40B4-BE49-F238E27FC236}">
                <a16:creationId xmlns:a16="http://schemas.microsoft.com/office/drawing/2014/main" id="{CB2F5014-87B6-4C5E-A265-0DB64F3D815D}"/>
              </a:ext>
              <a:ext uri="{C183D7F6-B498-43B3-948B-1728B52AA6E4}">
                <adec:decorative xmlns="" xmlns:adec="http://schemas.microsoft.com/office/drawing/2017/decorative" val="1"/>
              </a:ext>
            </a:extLst>
          </p:cNvPr>
          <p:cNvSpPr/>
          <p:nvPr>
            <p:custDataLst>
              <p:tags r:id="rId2"/>
            </p:custDataLst>
          </p:nvPr>
        </p:nvSpPr>
        <p:spPr bwMode="ltGray">
          <a:xfrm>
            <a:off x="2" y="1704560"/>
            <a:ext cx="12191998" cy="4782504"/>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3"/>
            </p:custDataLst>
          </p:nvPr>
        </p:nvSpPr>
        <p:spPr>
          <a:xfrm>
            <a:off x="528633" y="1846053"/>
            <a:ext cx="11134727" cy="4563371"/>
          </a:xfrm>
        </p:spPr>
        <p:txBody>
          <a:bodyPr vert="horz" lIns="0" tIns="0" rIns="0" bIns="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Tree>
    <p:extLst>
      <p:ext uri="{BB962C8B-B14F-4D97-AF65-F5344CB8AC3E}">
        <p14:creationId xmlns:p14="http://schemas.microsoft.com/office/powerpoint/2010/main" val="3052646980"/>
      </p:ext>
    </p:extLst>
  </p:cSld>
  <p:clrMapOvr>
    <a:masterClrMapping/>
  </p:clrMapOvr>
  <p:extLst>
    <p:ext uri="{DCECCB84-F9BA-43D5-87BE-67443E8EF086}">
      <p15:sldGuideLst xmlns:p15="http://schemas.microsoft.com/office/powerpoint/2012/main">
        <p15:guide id="4" orient="horz" pos="4032">
          <p15:clr>
            <a:srgbClr val="5ACBF0"/>
          </p15:clr>
        </p15:guide>
        <p15:guide id="5" orient="horz" pos="116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533400" y="526477"/>
            <a:ext cx="11125202" cy="612648"/>
          </a:xfrm>
        </p:spPr>
        <p:txBody>
          <a:bodyPr/>
          <a:lstStyle>
            <a:lvl1pPr>
              <a:defRPr/>
            </a:lvl1pPr>
          </a:lstStyle>
          <a:p>
            <a:r>
              <a:t>Click to Add a Slide Title</a:t>
            </a:r>
          </a:p>
        </p:txBody>
      </p:sp>
      <p:sp>
        <p:nvSpPr>
          <p:cNvPr id="5" name="Text Placeholder 6"/>
          <p:cNvSpPr>
            <a:spLocks noGrp="1"/>
          </p:cNvSpPr>
          <p:nvPr>
            <p:ph type="body" sz="quarter" idx="12" hasCustomPrompt="1"/>
            <p:custDataLst>
              <p:tags r:id="rId2"/>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3" name="Content Placeholder 2"/>
          <p:cNvSpPr>
            <a:spLocks noGrp="1"/>
          </p:cNvSpPr>
          <p:nvPr>
            <p:ph sz="half" idx="1" hasCustomPrompt="1"/>
            <p:custDataLst>
              <p:tags r:id="rId3"/>
            </p:custDataLst>
          </p:nvPr>
        </p:nvSpPr>
        <p:spPr>
          <a:xfrm>
            <a:off x="533399" y="1704560"/>
            <a:ext cx="5431536" cy="4769741"/>
          </a:xfrm>
        </p:spPr>
        <p:txBody>
          <a:bodyPr vert="horz" lIns="0" tIns="0" rIns="0" bIns="0" rtlCol="0">
            <a:no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4"/>
            </p:custDataLst>
          </p:nvPr>
        </p:nvSpPr>
        <p:spPr>
          <a:xfrm>
            <a:off x="6230112" y="1704559"/>
            <a:ext cx="5431536" cy="4773168"/>
          </a:xfrm>
        </p:spPr>
        <p:txBody>
          <a:bodyPr vert="horz" lIns="0" tIns="0" rIns="0" bIns="0" rtlCol="0">
            <a:no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D001042-F3ED-0199-068F-96FA7B6EFB66}"/>
              </a:ext>
              <a:ext uri="{C183D7F6-B498-43B3-948B-1728B52AA6E4}">
                <adec:decorative xmlns="" xmlns:adec="http://schemas.microsoft.com/office/drawing/2017/decorative" val="1"/>
              </a:ext>
            </a:extLst>
          </p:cNvPr>
          <p:cNvPicPr>
            <a:picLocks noChangeAspect="1"/>
          </p:cNvPicPr>
          <p:nvPr/>
        </p:nvPicPr>
        <p:blipFill rotWithShape="1">
          <a:blip r:embed="rId6" cstate="email">
            <a:alphaModFix amt="72000"/>
            <a:extLst>
              <a:ext uri="{28A0092B-C50C-407E-A947-70E740481C1C}">
                <a14:useLocalDpi xmlns:a14="http://schemas.microsoft.com/office/drawing/2010/main"/>
              </a:ext>
            </a:extLst>
          </a:blip>
          <a:srcRect t="-63"/>
          <a:stretch/>
        </p:blipFill>
        <p:spPr>
          <a:xfrm flipH="1">
            <a:off x="0" y="0"/>
            <a:ext cx="12192000" cy="6858000"/>
          </a:xfrm>
          <a:prstGeom prst="rect">
            <a:avLst/>
          </a:prstGeom>
          <a:solidFill>
            <a:schemeClr val="bg1"/>
          </a:solidFill>
        </p:spPr>
      </p:pic>
      <p:sp>
        <p:nvSpPr>
          <p:cNvPr id="4" name="Freeform 13">
            <a:extLst>
              <a:ext uri="{FF2B5EF4-FFF2-40B4-BE49-F238E27FC236}">
                <a16:creationId xmlns:a16="http://schemas.microsoft.com/office/drawing/2014/main" id="{7C0F1920-5252-5378-4837-FE2E4651936E}"/>
              </a:ext>
              <a:ext uri="{C183D7F6-B498-43B3-948B-1728B52AA6E4}">
                <adec:decorative xmlns="" xmlns:adec="http://schemas.microsoft.com/office/drawing/2017/decorative" val="1"/>
              </a:ext>
            </a:extLst>
          </p:cNvPr>
          <p:cNvSpPr/>
          <p:nvPr/>
        </p:nvSpPr>
        <p:spPr bwMode="ltGray">
          <a:xfrm>
            <a:off x="0" y="1199816"/>
            <a:ext cx="9161233" cy="4458368"/>
          </a:xfrm>
          <a:custGeom>
            <a:avLst/>
            <a:gdLst>
              <a:gd name="connsiteX0" fmla="*/ 0 w 9161233"/>
              <a:gd name="connsiteY0" fmla="*/ 0 h 4458368"/>
              <a:gd name="connsiteX1" fmla="*/ 9161233 w 9161233"/>
              <a:gd name="connsiteY1" fmla="*/ 0 h 4458368"/>
              <a:gd name="connsiteX2" fmla="*/ 7739758 w 9161233"/>
              <a:gd name="connsiteY2" fmla="*/ 4458368 h 4458368"/>
              <a:gd name="connsiteX3" fmla="*/ 0 w 9161233"/>
              <a:gd name="connsiteY3" fmla="*/ 4458368 h 4458368"/>
              <a:gd name="connsiteX4" fmla="*/ 0 w 9161233"/>
              <a:gd name="connsiteY4" fmla="*/ 0 h 445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233" h="4458368">
                <a:moveTo>
                  <a:pt x="0" y="0"/>
                </a:moveTo>
                <a:lnTo>
                  <a:pt x="9161233" y="0"/>
                </a:lnTo>
                <a:lnTo>
                  <a:pt x="7739758" y="4458368"/>
                </a:lnTo>
                <a:lnTo>
                  <a:pt x="0" y="4458368"/>
                </a:lnTo>
                <a:lnTo>
                  <a:pt x="0" y="0"/>
                </a:lnTo>
                <a:close/>
              </a:path>
            </a:pathLst>
          </a:custGeom>
          <a:gradFill flip="none" rotWithShape="1">
            <a:gsLst>
              <a:gs pos="100000">
                <a:srgbClr val="552B83"/>
              </a:gs>
              <a:gs pos="0">
                <a:srgbClr val="7E45AF">
                  <a:lumMod val="60000"/>
                  <a:lumOff val="40000"/>
                </a:srgbClr>
              </a:gs>
              <a:gs pos="51000">
                <a:srgbClr val="7E45AF">
                  <a:lumMod val="75000"/>
                </a:srgbClr>
              </a:gs>
            </a:gsLst>
            <a:lin ang="8100000" scaled="1"/>
            <a:tileRect/>
          </a:gradFill>
          <a:ln w="12700" cap="flat" cmpd="sng" algn="ctr">
            <a:noFill/>
            <a:prstDash val="solid"/>
            <a:miter lim="800000"/>
          </a:ln>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sz="1400" b="0" i="0" u="none" strike="noStrike" kern="0" cap="none" spc="0" normalizeH="0" baseline="0">
              <a:ln>
                <a:noFill/>
              </a:ln>
              <a:solidFill>
                <a:srgbClr val="FFFFFF"/>
              </a:solidFill>
              <a:effectLst/>
              <a:uLnTx/>
              <a:uFillTx/>
              <a:latin typeface="+mn-lt"/>
              <a:ea typeface="+mn-ea"/>
            </a:endParaRPr>
          </a:p>
        </p:txBody>
      </p:sp>
      <p:sp>
        <p:nvSpPr>
          <p:cNvPr id="10" name="Freeform 28">
            <a:extLst>
              <a:ext uri="{FF2B5EF4-FFF2-40B4-BE49-F238E27FC236}">
                <a16:creationId xmlns:a16="http://schemas.microsoft.com/office/drawing/2014/main" id="{7DA05AE9-084F-8563-1954-9987B29D0AC4}"/>
              </a:ext>
              <a:ext uri="{C183D7F6-B498-43B3-948B-1728B52AA6E4}">
                <adec:decorative xmlns="" xmlns:adec="http://schemas.microsoft.com/office/drawing/2017/decorative" val="1"/>
              </a:ext>
            </a:extLst>
          </p:cNvPr>
          <p:cNvSpPr/>
          <p:nvPr/>
        </p:nvSpPr>
        <p:spPr>
          <a:xfrm>
            <a:off x="-14911" y="961548"/>
            <a:ext cx="8979441" cy="4929842"/>
          </a:xfrm>
          <a:custGeom>
            <a:avLst/>
            <a:gdLst>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0 w 8979441"/>
              <a:gd name="connsiteY4" fmla="*/ 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91440 w 8979441"/>
              <a:gd name="connsiteY4" fmla="*/ 9144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Lst>
            <a:ahLst/>
            <a:cxnLst>
              <a:cxn ang="0">
                <a:pos x="connsiteX0" y="connsiteY0"/>
              </a:cxn>
              <a:cxn ang="0">
                <a:pos x="connsiteX1" y="connsiteY1"/>
              </a:cxn>
              <a:cxn ang="0">
                <a:pos x="connsiteX2" y="connsiteY2"/>
              </a:cxn>
              <a:cxn ang="0">
                <a:pos x="connsiteX3" y="connsiteY3"/>
              </a:cxn>
            </a:cxnLst>
            <a:rect l="l" t="t" r="r" b="b"/>
            <a:pathLst>
              <a:path w="8979441" h="4929842">
                <a:moveTo>
                  <a:pt x="0" y="0"/>
                </a:moveTo>
                <a:lnTo>
                  <a:pt x="8979441" y="0"/>
                </a:lnTo>
                <a:lnTo>
                  <a:pt x="7407645" y="4929842"/>
                </a:lnTo>
                <a:lnTo>
                  <a:pt x="0" y="4929842"/>
                </a:lnTo>
              </a:path>
            </a:pathLst>
          </a:custGeom>
          <a:noFill/>
          <a:ln w="12700" cap="flat">
            <a:gradFill flip="none" rotWithShape="1">
              <a:gsLst>
                <a:gs pos="0">
                  <a:srgbClr val="646E81">
                    <a:lumMod val="20000"/>
                    <a:lumOff val="80000"/>
                  </a:srgbClr>
                </a:gs>
                <a:gs pos="100000">
                  <a:srgbClr val="646E81">
                    <a:lumMod val="40000"/>
                    <a:lumOff val="60000"/>
                  </a:srgbClr>
                </a:gs>
              </a:gsLst>
              <a:lin ang="18000000" scaled="0"/>
              <a:tileRect/>
            </a:gradFill>
            <a:prstDash val="solid"/>
            <a:miter/>
          </a:ln>
          <a:effectLst>
            <a:outerShdw blurRad="25400" algn="ctr" rotWithShape="0">
              <a:srgbClr val="FFFFFF"/>
            </a:outerShdw>
          </a:effectLst>
        </p:spPr>
        <p:txBody>
          <a:bodyPr wrap="square" rtlCol="0" anchor="ctr">
            <a:noAutofit/>
          </a:bodyPr>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mn-lt"/>
            </a:endParaRPr>
          </a:p>
        </p:txBody>
      </p:sp>
      <p:sp>
        <p:nvSpPr>
          <p:cNvPr id="22" name="Title 1"/>
          <p:cNvSpPr>
            <a:spLocks noGrp="1"/>
          </p:cNvSpPr>
          <p:nvPr>
            <p:ph type="ctrTitle" hasCustomPrompt="1"/>
            <p:custDataLst>
              <p:tags r:id="rId1"/>
            </p:custDataLst>
          </p:nvPr>
        </p:nvSpPr>
        <p:spPr>
          <a:xfrm>
            <a:off x="527046" y="2366108"/>
            <a:ext cx="7681928" cy="1376111"/>
          </a:xfrm>
        </p:spPr>
        <p:txBody>
          <a:bodyPr anchor="b">
            <a:noAutofit/>
          </a:bodyPr>
          <a:lstStyle>
            <a:lvl1pPr algn="l">
              <a:defRPr sz="3600" baseline="0">
                <a:solidFill>
                  <a:srgbClr val="FFFFFF"/>
                </a:solidFill>
                <a:effectLst/>
                <a:latin typeface="Tahoma" panose="020B0604030504040204" pitchFamily="34" charset="0"/>
                <a:cs typeface="Tahoma" panose="020B0604030504040204" pitchFamily="34" charset="0"/>
              </a:defRPr>
            </a:lvl1pPr>
          </a:lstStyle>
          <a:p>
            <a:r>
              <a:rPr dirty="0"/>
              <a:t>Click to Add a Title</a:t>
            </a:r>
          </a:p>
        </p:txBody>
      </p:sp>
      <p:sp>
        <p:nvSpPr>
          <p:cNvPr id="21" name="Subtitle 2"/>
          <p:cNvSpPr>
            <a:spLocks noGrp="1"/>
          </p:cNvSpPr>
          <p:nvPr>
            <p:ph type="subTitle" idx="1" hasCustomPrompt="1"/>
            <p:custDataLst>
              <p:tags r:id="rId2"/>
            </p:custDataLst>
          </p:nvPr>
        </p:nvSpPr>
        <p:spPr>
          <a:xfrm>
            <a:off x="525972" y="3753794"/>
            <a:ext cx="7680960" cy="357174"/>
          </a:xfrm>
        </p:spPr>
        <p:txBody>
          <a:bodyPr>
            <a:noAutofit/>
          </a:bodyPr>
          <a:lstStyle>
            <a:lvl1pPr marL="0" indent="0" algn="l">
              <a:spcBef>
                <a:spcPts val="0"/>
              </a:spcBef>
              <a:buNone/>
              <a:defRPr sz="2800" b="0" baseline="0">
                <a:solidFill>
                  <a:srgbClr val="FFFFFF"/>
                </a:solidFill>
                <a:effectLst/>
                <a:latin typeface="Tahoma" panose="020B0604030504040204" pitchFamily="34" charset="0"/>
                <a:cs typeface="Tahom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dirty="0"/>
              <a:t>Click to add a subtitle</a:t>
            </a:r>
          </a:p>
        </p:txBody>
      </p:sp>
      <p:sp>
        <p:nvSpPr>
          <p:cNvPr id="8" name="Text Placeholder 15"/>
          <p:cNvSpPr>
            <a:spLocks noGrp="1"/>
          </p:cNvSpPr>
          <p:nvPr>
            <p:ph type="body" sz="quarter" idx="10" hasCustomPrompt="1"/>
            <p:custDataLst>
              <p:tags r:id="rId3"/>
            </p:custDataLst>
          </p:nvPr>
        </p:nvSpPr>
        <p:spPr>
          <a:xfrm>
            <a:off x="527045" y="4378634"/>
            <a:ext cx="7104888" cy="731520"/>
          </a:xfrm>
        </p:spPr>
        <p:txBody>
          <a:bodyPr anchor="b">
            <a:noAutofit/>
          </a:bodyPr>
          <a:lstStyle>
            <a:lvl1pPr marL="0" indent="0" algn="l">
              <a:spcBef>
                <a:spcPts val="0"/>
              </a:spcBef>
              <a:buNone/>
              <a:defRPr sz="2400" baseline="0">
                <a:solidFill>
                  <a:srgbClr val="FFFFFF"/>
                </a:solidFill>
                <a:effectLst/>
                <a:latin typeface="Tahoma" panose="020B0604030504040204" pitchFamily="34" charset="0"/>
                <a:cs typeface="Tahoma" panose="020B0604030504040204" pitchFamily="34" charset="0"/>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dirty="0"/>
              <a:t>Click to Add Name and Title</a:t>
            </a:r>
          </a:p>
        </p:txBody>
      </p:sp>
      <p:sp>
        <p:nvSpPr>
          <p:cNvPr id="9" name="Text Placeholder 18"/>
          <p:cNvSpPr>
            <a:spLocks noGrp="1"/>
          </p:cNvSpPr>
          <p:nvPr>
            <p:ph type="body" sz="quarter" idx="11" hasCustomPrompt="1"/>
            <p:custDataLst>
              <p:tags r:id="rId4"/>
            </p:custDataLst>
          </p:nvPr>
        </p:nvSpPr>
        <p:spPr>
          <a:xfrm>
            <a:off x="527046" y="5121728"/>
            <a:ext cx="7104888" cy="396815"/>
          </a:xfrm>
        </p:spPr>
        <p:txBody>
          <a:bodyPr anchor="t">
            <a:noAutofit/>
          </a:bodyPr>
          <a:lstStyle>
            <a:lvl1pPr algn="l">
              <a:spcBef>
                <a:spcPts val="0"/>
              </a:spcBef>
              <a:buNone/>
              <a:defRPr sz="2000" baseline="0">
                <a:solidFill>
                  <a:srgbClr val="FFFFFF"/>
                </a:solidFill>
                <a:effectLst/>
                <a:latin typeface="Tahoma" panose="020B0604030504040204" pitchFamily="34" charset="0"/>
                <a:cs typeface="Tahoma" panose="020B0604030504040204" pitchFamily="34" charset="0"/>
              </a:defRPr>
            </a:lvl1pPr>
          </a:lstStyle>
          <a:p>
            <a:pPr lvl="0"/>
            <a:r>
              <a:rPr dirty="0"/>
              <a:t>Click to Add a Date</a:t>
            </a:r>
          </a:p>
        </p:txBody>
      </p:sp>
      <p:sp>
        <p:nvSpPr>
          <p:cNvPr id="20" name="logo">
            <a:extLst>
              <a:ext uri="{FF2B5EF4-FFF2-40B4-BE49-F238E27FC236}">
                <a16:creationId xmlns:a16="http://schemas.microsoft.com/office/drawing/2014/main" id="{FC5E8528-5585-2DBF-4EF7-9FD4225DE6A8}"/>
              </a:ext>
            </a:extLst>
          </p:cNvPr>
          <p:cNvSpPr/>
          <p:nvPr/>
        </p:nvSpPr>
        <p:spPr>
          <a:xfrm>
            <a:off x="528042" y="1758839"/>
            <a:ext cx="1722240" cy="374789"/>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lang="en-US"/>
          </a:p>
        </p:txBody>
      </p:sp>
      <p:pic>
        <p:nvPicPr>
          <p:cNvPr id="3" name="Picture 2" descr="Logo, company name&#10;&#10;Description automatically generated">
            <a:extLst>
              <a:ext uri="{FF2B5EF4-FFF2-40B4-BE49-F238E27FC236}">
                <a16:creationId xmlns:a16="http://schemas.microsoft.com/office/drawing/2014/main" id="{A39CAEEE-63F6-008F-AC1C-725946DCF8C4}"/>
              </a:ext>
            </a:extLst>
          </p:cNvPr>
          <p:cNvPicPr>
            <a:picLocks noChangeAspect="1"/>
          </p:cNvPicPr>
          <p:nvPr userDrawn="1"/>
        </p:nvPicPr>
        <p:blipFill rotWithShape="1">
          <a:blip r:embed="rId7"/>
          <a:srcRect l="31704" t="41818" r="31545" b="31412"/>
          <a:stretch/>
        </p:blipFill>
        <p:spPr>
          <a:xfrm>
            <a:off x="1715" y="-1351"/>
            <a:ext cx="2917767" cy="1195534"/>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a:extLst>
              <a:ext uri="{C183D7F6-B498-43B3-948B-1728B52AA6E4}">
                <adec:decorative xmlns="" xmlns:adec="http://schemas.microsoft.com/office/drawing/2017/decorative" val="1"/>
              </a:ext>
            </a:extLst>
          </p:cNvPr>
          <p:cNvSpPr/>
          <p:nvPr>
            <p:custDataLst>
              <p:tags r:id="rId1"/>
            </p:custDataLst>
          </p:nvPr>
        </p:nvSpPr>
        <p:spPr bwMode="ltGray">
          <a:xfrm>
            <a:off x="8470392" y="-1"/>
            <a:ext cx="3721608" cy="6858000"/>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opyright">
            <a:extLst>
              <a:ext uri="{FF2B5EF4-FFF2-40B4-BE49-F238E27FC236}">
                <a16:creationId xmlns:a16="http://schemas.microsoft.com/office/drawing/2014/main" id="{7AE3AE3B-2760-0D20-F108-1E915D0520E6}"/>
              </a:ext>
              <a:ext uri="{C183D7F6-B498-43B3-948B-1728B52AA6E4}">
                <adec:decorative xmlns="" xmlns:adec="http://schemas.microsoft.com/office/drawing/2017/decorative" val="0"/>
              </a:ext>
            </a:extLst>
          </p:cNvPr>
          <p:cNvSpPr txBox="1"/>
          <p:nvPr>
            <p:custDataLst>
              <p:tags r:id="rId2"/>
            </p:custDataLst>
          </p:nvPr>
        </p:nvSpPr>
        <p:spPr>
          <a:xfrm>
            <a:off x="10082807" y="6525890"/>
            <a:ext cx="1226107" cy="215444"/>
          </a:xfrm>
          <a:prstGeom prst="rect">
            <a:avLst/>
          </a:prstGeom>
          <a:noFill/>
        </p:spPr>
        <p:txBody>
          <a:bodyPr wrap="square" rtlCol="0" anchor="ctr">
            <a:noAutofit/>
          </a:bodyPr>
          <a:lstStyle/>
          <a:p>
            <a:pPr algn="r"/>
            <a:r>
              <a:rPr sz="800" dirty="0">
                <a:solidFill>
                  <a:srgbClr val="646E81"/>
                </a:solidFill>
              </a:rPr>
              <a:t>© 202</a:t>
            </a:r>
            <a:r>
              <a:rPr lang="en-US" sz="800" dirty="0">
                <a:solidFill>
                  <a:srgbClr val="646E81"/>
                </a:solidFill>
              </a:rPr>
              <a:t>3</a:t>
            </a:r>
            <a:r>
              <a:rPr sz="800" dirty="0">
                <a:solidFill>
                  <a:srgbClr val="646E81"/>
                </a:solidFill>
              </a:rPr>
              <a:t> Synopsys, Inc. </a:t>
            </a:r>
          </a:p>
        </p:txBody>
      </p:sp>
      <p:sp>
        <p:nvSpPr>
          <p:cNvPr id="12" name="Slide Number">
            <a:extLst>
              <a:ext uri="{FF2B5EF4-FFF2-40B4-BE49-F238E27FC236}">
                <a16:creationId xmlns:a16="http://schemas.microsoft.com/office/drawing/2014/main" id="{2E957B4C-39F1-67FF-12BA-0F06B0816D42}"/>
              </a:ext>
            </a:extLst>
          </p:cNvPr>
          <p:cNvSpPr txBox="1"/>
          <p:nvPr>
            <p:custDataLst>
              <p:tags r:id="rId3"/>
            </p:custDataLst>
          </p:nvPr>
        </p:nvSpPr>
        <p:spPr>
          <a:xfrm>
            <a:off x="11308913" y="6525890"/>
            <a:ext cx="374204" cy="215444"/>
          </a:xfrm>
          <a:prstGeom prst="rect">
            <a:avLst/>
          </a:prstGeom>
          <a:noFill/>
        </p:spPr>
        <p:txBody>
          <a:bodyPr wrap="square" lIns="0" tIns="0" rIns="0" bIns="0" rtlCol="0" anchor="ctr">
            <a:noAutofit/>
          </a:bodyPr>
          <a:lstStyle/>
          <a:p>
            <a:pPr algn="r"/>
            <a:fld id="{CAE2347F-76BC-4690-80B5-B24BA0EA7B0A}" type="slidenum">
              <a:rPr sz="800">
                <a:solidFill>
                  <a:srgbClr val="646E81"/>
                </a:solidFill>
              </a:rPr>
              <a:pPr algn="r"/>
              <a:t>‹#›</a:t>
            </a:fld>
            <a:endParaRPr sz="800">
              <a:solidFill>
                <a:srgbClr val="646E81"/>
              </a:solidFill>
            </a:endParaRPr>
          </a:p>
        </p:txBody>
      </p:sp>
      <p:sp>
        <p:nvSpPr>
          <p:cNvPr id="4" name="Title 3">
            <a:extLst>
              <a:ext uri="{FF2B5EF4-FFF2-40B4-BE49-F238E27FC236}">
                <a16:creationId xmlns:a16="http://schemas.microsoft.com/office/drawing/2014/main" id="{C538A56D-8CE5-7373-0645-E1971F77D857}"/>
              </a:ext>
            </a:extLst>
          </p:cNvPr>
          <p:cNvSpPr>
            <a:spLocks noGrp="1"/>
          </p:cNvSpPr>
          <p:nvPr>
            <p:ph type="title" hasCustomPrompt="1"/>
          </p:nvPr>
        </p:nvSpPr>
        <p:spPr>
          <a:xfrm>
            <a:off x="533400" y="526477"/>
            <a:ext cx="7598664" cy="612648"/>
          </a:xfrm>
        </p:spPr>
        <p:txBody>
          <a:bodyPr>
            <a:noAutofit/>
          </a:bodyPr>
          <a:lstStyle/>
          <a:p>
            <a:r>
              <a:rPr dirty="0"/>
              <a:t>Click to Add a Slide Title</a:t>
            </a:r>
          </a:p>
        </p:txBody>
      </p:sp>
      <p:sp>
        <p:nvSpPr>
          <p:cNvPr id="7" name="Text Placeholder 6"/>
          <p:cNvSpPr>
            <a:spLocks noGrp="1"/>
          </p:cNvSpPr>
          <p:nvPr>
            <p:ph type="body" sz="quarter" idx="12" hasCustomPrompt="1"/>
            <p:custDataLst>
              <p:tags r:id="rId4"/>
            </p:custDataLst>
          </p:nvPr>
        </p:nvSpPr>
        <p:spPr>
          <a:xfrm>
            <a:off x="533400" y="1143000"/>
            <a:ext cx="7598664" cy="310896"/>
          </a:xfrm>
        </p:spPr>
        <p:txBody>
          <a:bodyPr>
            <a:noAutofit/>
          </a:bodyPr>
          <a:lstStyle>
            <a:lvl1pPr marL="0" indent="0">
              <a:spcBef>
                <a:spcPts val="0"/>
              </a:spcBef>
              <a:buFontTx/>
              <a:buNone/>
              <a:defRPr sz="2200" i="0">
                <a:solidFill>
                  <a:schemeClr val="tx1"/>
                </a:solidFill>
                <a:latin typeface="+mj-lt"/>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5" name="Content Placeholder 5"/>
          <p:cNvSpPr>
            <a:spLocks noGrp="1"/>
          </p:cNvSpPr>
          <p:nvPr>
            <p:ph sz="quarter" idx="10" hasCustomPrompt="1"/>
            <p:custDataLst>
              <p:tags r:id="rId5"/>
            </p:custDataLst>
          </p:nvPr>
        </p:nvSpPr>
        <p:spPr>
          <a:xfrm>
            <a:off x="533400" y="1704560"/>
            <a:ext cx="7598664" cy="4769741"/>
          </a:xfrm>
        </p:spPr>
        <p:txBody>
          <a:bodyPr vert="horz" lIns="0" tIns="0" rIns="0" bIns="0" rtlCol="0">
            <a:noAutofit/>
          </a:bodyPr>
          <a:lstStyle>
            <a:lvl1pPr>
              <a:defRPr/>
            </a:lvl1pPr>
            <a:lvl2pPr>
              <a:defRPr/>
            </a:lvl2pPr>
            <a:lvl3pPr>
              <a:defRPr/>
            </a:lvl3pPr>
          </a:lstStyle>
          <a:p>
            <a:pPr lvl="0"/>
            <a:r>
              <a:rPr dirty="0"/>
              <a:t>Click to add text or choose an icon below to insert other content</a:t>
            </a:r>
          </a:p>
          <a:p>
            <a:pPr lvl="1"/>
            <a:r>
              <a:rPr dirty="0"/>
              <a:t>Second level</a:t>
            </a:r>
          </a:p>
          <a:p>
            <a:pPr lvl="2"/>
            <a:r>
              <a:rPr dirty="0"/>
              <a:t>Third level</a:t>
            </a:r>
          </a:p>
          <a:p>
            <a:pPr lvl="3"/>
            <a:r>
              <a:rPr dirty="0"/>
              <a:t>Fourth level</a:t>
            </a:r>
          </a:p>
          <a:p>
            <a:pPr lvl="4"/>
            <a:r>
              <a:rPr dirty="0"/>
              <a:t>Fifth level</a:t>
            </a:r>
          </a:p>
        </p:txBody>
      </p:sp>
      <p:sp>
        <p:nvSpPr>
          <p:cNvPr id="6" name="Content Placeholder 7"/>
          <p:cNvSpPr>
            <a:spLocks noGrp="1"/>
          </p:cNvSpPr>
          <p:nvPr>
            <p:ph sz="quarter" idx="11" hasCustomPrompt="1"/>
            <p:custDataLst>
              <p:tags r:id="rId6"/>
            </p:custDataLst>
          </p:nvPr>
        </p:nvSpPr>
        <p:spPr>
          <a:xfrm>
            <a:off x="8741664" y="526476"/>
            <a:ext cx="3182112" cy="5952744"/>
          </a:xfrm>
        </p:spPr>
        <p:txBody>
          <a:bodyPr anchor="ctr">
            <a:noAutofit/>
          </a:bodyPr>
          <a:lstStyle>
            <a:lvl1pPr marL="228600" indent="-228600" algn="l">
              <a:spcBef>
                <a:spcPts val="600"/>
              </a:spcBef>
              <a:buFont typeface="Arial" panose="020B0604020202020204" pitchFamily="34" charset="0"/>
              <a:buChar char="•"/>
              <a:defRPr sz="2400"/>
            </a:lvl1pPr>
            <a:lvl2pPr marL="521208" indent="-228600" algn="l">
              <a:spcBef>
                <a:spcPts val="600"/>
              </a:spcBef>
              <a:buFont typeface="Arial" panose="020B0604020202020204" pitchFamily="34" charset="0"/>
              <a:buChar char="–"/>
              <a:defRPr sz="1800"/>
            </a:lvl2pPr>
            <a:lvl3pPr marL="804672" indent="-228600" algn="l">
              <a:spcBef>
                <a:spcPts val="600"/>
              </a:spcBef>
              <a:buFont typeface="Arial" panose="020B0604020202020204" pitchFamily="34" charset="0"/>
              <a:buChar char="–"/>
              <a:defRPr sz="1600"/>
            </a:lvl3pPr>
            <a:lvl4pPr marL="1088136" indent="-228600" algn="l">
              <a:spcBef>
                <a:spcPts val="336"/>
              </a:spcBef>
              <a:buFont typeface="Arial" panose="020B0604020202020204" pitchFamily="34" charset="0"/>
              <a:buChar char="–"/>
              <a:defRPr sz="1400"/>
            </a:lvl4pPr>
            <a:lvl5pPr marL="1088136" indent="-228600" algn="l">
              <a:spcBef>
                <a:spcPts val="336"/>
              </a:spcBef>
              <a:buFont typeface="Arial" panose="020B0604020202020204" pitchFamily="34" charset="0"/>
              <a:buChar char="–"/>
              <a:defRPr sz="1400"/>
            </a:lvl5pPr>
            <a:lvl6pPr marL="1088136" indent="-228600" algn="l">
              <a:spcBef>
                <a:spcPts val="336"/>
              </a:spcBef>
              <a:buFont typeface="Arial" panose="020B0604020202020204" pitchFamily="34" charset="0"/>
              <a:buChar char="–"/>
              <a:defRPr sz="1400"/>
            </a:lvl6pPr>
            <a:lvl7pPr marL="1088136" indent="-228600" algn="l">
              <a:spcBef>
                <a:spcPts val="336"/>
              </a:spcBef>
              <a:buFont typeface="Arial" panose="020B0604020202020204" pitchFamily="34" charset="0"/>
              <a:buChar char="–"/>
              <a:defRPr sz="1400"/>
            </a:lvl7pPr>
            <a:lvl8pPr marL="1088136" indent="-228600" algn="l">
              <a:spcBef>
                <a:spcPts val="336"/>
              </a:spcBef>
              <a:buFont typeface="Arial" panose="020B0604020202020204" pitchFamily="34" charset="0"/>
              <a:buChar char="–"/>
              <a:defRPr sz="1400"/>
            </a:lvl8pPr>
            <a:lvl9pPr marL="1088136" indent="-228600" algn="l">
              <a:spcBef>
                <a:spcPts val="336"/>
              </a:spcBef>
              <a:buFont typeface="Arial" panose="020B0604020202020204" pitchFamily="34" charset="0"/>
              <a:buChar char="–"/>
              <a:defRPr sz="1400"/>
            </a:lvl9pPr>
          </a:lstStyle>
          <a:p>
            <a:pPr lvl="0"/>
            <a:r>
              <a:rPr dirty="0"/>
              <a:t>Click to add text or</a:t>
            </a:r>
            <a:r>
              <a:rPr lang="en-US" dirty="0"/>
              <a:t> </a:t>
            </a:r>
            <a:r>
              <a:rPr dirty="0"/>
              <a:t>choose an icon below</a:t>
            </a:r>
            <a:r>
              <a:rPr lang="en-US" dirty="0"/>
              <a:t> </a:t>
            </a:r>
            <a:r>
              <a:rPr dirty="0"/>
              <a:t>to insert other</a:t>
            </a:r>
            <a:r>
              <a:rPr lang="en-US" dirty="0"/>
              <a:t> </a:t>
            </a:r>
            <a:r>
              <a:rPr dirty="0"/>
              <a:t>content</a:t>
            </a:r>
          </a:p>
          <a:p>
            <a:pPr lvl="1"/>
            <a:r>
              <a:rPr dirty="0"/>
              <a:t>Second level</a:t>
            </a:r>
          </a:p>
          <a:p>
            <a:pPr lvl="2"/>
            <a:r>
              <a:rPr dirty="0"/>
              <a:t>Third level</a:t>
            </a:r>
          </a:p>
          <a:p>
            <a:pPr lvl="3"/>
            <a:r>
              <a:rPr dirty="0"/>
              <a:t>Fourth level</a:t>
            </a:r>
          </a:p>
          <a:p>
            <a:pPr lvl="4"/>
            <a:r>
              <a:rPr dirty="0"/>
              <a:t>Fifth level</a:t>
            </a:r>
          </a:p>
          <a:p>
            <a:pPr lvl="5"/>
            <a:r>
              <a:rPr dirty="0"/>
              <a:t>Sixth level</a:t>
            </a:r>
          </a:p>
          <a:p>
            <a:pPr lvl="6"/>
            <a:r>
              <a:rPr dirty="0"/>
              <a:t>Seventh level</a:t>
            </a:r>
          </a:p>
          <a:p>
            <a:pPr lvl="7"/>
            <a:r>
              <a:rPr dirty="0"/>
              <a:t>Eighth level</a:t>
            </a:r>
          </a:p>
          <a:p>
            <a:pPr lvl="8"/>
            <a:r>
              <a:rPr dirty="0"/>
              <a:t>Ninth level</a:t>
            </a:r>
          </a:p>
        </p:txBody>
      </p:sp>
    </p:spTree>
  </p:cSld>
  <p:clrMapOvr>
    <a:masterClrMapping/>
  </p:clrMapOvr>
  <p:extLst>
    <p:ext uri="{DCECCB84-F9BA-43D5-87BE-67443E8EF086}">
      <p15:sldGuideLst xmlns:p15="http://schemas.microsoft.com/office/powerpoint/2012/main">
        <p15:guide id="2" pos="5124">
          <p15:clr>
            <a:srgbClr val="5ACBF0"/>
          </p15:clr>
        </p15:guide>
        <p15:guide id="6" orient="horz" pos="720">
          <p15:clr>
            <a:srgbClr val="5ACBF0"/>
          </p15:clr>
        </p15:guide>
        <p15:guide id="8" pos="75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ubtitle Content Weighted Right">
    <p:spTree>
      <p:nvGrpSpPr>
        <p:cNvPr id="1" name=""/>
        <p:cNvGrpSpPr/>
        <p:nvPr/>
      </p:nvGrpSpPr>
      <p:grpSpPr>
        <a:xfrm>
          <a:off x="0" y="0"/>
          <a:ext cx="0" cy="0"/>
          <a:chOff x="0" y="0"/>
          <a:chExt cx="0" cy="0"/>
        </a:xfrm>
      </p:grpSpPr>
      <p:sp>
        <p:nvSpPr>
          <p:cNvPr id="3" name="Rectangle 2">
            <a:extLst>
              <a:ext uri="{C183D7F6-B498-43B3-948B-1728B52AA6E4}">
                <adec:decorative xmlns="" xmlns:adec="http://schemas.microsoft.com/office/drawing/2017/decorative" val="1"/>
              </a:ext>
            </a:extLst>
          </p:cNvPr>
          <p:cNvSpPr/>
          <p:nvPr>
            <p:custDataLst>
              <p:tags r:id="rId1"/>
            </p:custDataLst>
          </p:nvPr>
        </p:nvSpPr>
        <p:spPr bwMode="ltGray">
          <a:xfrm>
            <a:off x="0" y="-1"/>
            <a:ext cx="3721608" cy="6858000"/>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C538A56D-8CE5-7373-0645-E1971F77D857}"/>
              </a:ext>
            </a:extLst>
          </p:cNvPr>
          <p:cNvSpPr>
            <a:spLocks noGrp="1"/>
          </p:cNvSpPr>
          <p:nvPr>
            <p:ph type="title" hasCustomPrompt="1"/>
          </p:nvPr>
        </p:nvSpPr>
        <p:spPr>
          <a:xfrm>
            <a:off x="4064703" y="526477"/>
            <a:ext cx="7598664" cy="612648"/>
          </a:xfrm>
        </p:spPr>
        <p:txBody>
          <a:bodyPr>
            <a:noAutofit/>
          </a:bodyPr>
          <a:lstStyle/>
          <a:p>
            <a:r>
              <a:t>Click to Add a Slide Title</a:t>
            </a:r>
          </a:p>
        </p:txBody>
      </p:sp>
      <p:sp>
        <p:nvSpPr>
          <p:cNvPr id="7" name="Text Placeholder 6"/>
          <p:cNvSpPr>
            <a:spLocks noGrp="1"/>
          </p:cNvSpPr>
          <p:nvPr>
            <p:ph type="body" sz="quarter" idx="12" hasCustomPrompt="1"/>
            <p:custDataLst>
              <p:tags r:id="rId2"/>
            </p:custDataLst>
          </p:nvPr>
        </p:nvSpPr>
        <p:spPr>
          <a:xfrm>
            <a:off x="4064703" y="1143000"/>
            <a:ext cx="7598664" cy="310896"/>
          </a:xfrm>
        </p:spPr>
        <p:txBody>
          <a:bodyPr>
            <a:noAutofit/>
          </a:bodyPr>
          <a:lstStyle>
            <a:lvl1pPr marL="0" indent="0">
              <a:spcBef>
                <a:spcPts val="0"/>
              </a:spcBef>
              <a:buFontTx/>
              <a:buNone/>
              <a:defRPr sz="2200" i="0">
                <a:solidFill>
                  <a:schemeClr val="tx1"/>
                </a:solidFill>
                <a:latin typeface="+mj-lt"/>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5" name="Content Placeholder 5"/>
          <p:cNvSpPr>
            <a:spLocks noGrp="1"/>
          </p:cNvSpPr>
          <p:nvPr>
            <p:ph sz="quarter" idx="10" hasCustomPrompt="1"/>
            <p:custDataLst>
              <p:tags r:id="rId3"/>
            </p:custDataLst>
          </p:nvPr>
        </p:nvSpPr>
        <p:spPr>
          <a:xfrm>
            <a:off x="4064703" y="1704560"/>
            <a:ext cx="7598664" cy="4769741"/>
          </a:xfrm>
        </p:spPr>
        <p:txBody>
          <a:bodyPr vert="horz" lIns="0" tIns="0" rIns="0" bIns="0" rtlCol="0">
            <a:noAutofit/>
          </a:bodyPr>
          <a:lstStyle>
            <a:lvl1pPr>
              <a:defRPr/>
            </a:lvl1pPr>
            <a:lvl2pPr>
              <a:defRPr/>
            </a:lvl2pPr>
            <a:lvl3pPr>
              <a:defRPr/>
            </a:lvl3pPr>
          </a:lstStyle>
          <a:p>
            <a:pPr lvl="0"/>
            <a:r>
              <a:rPr dirty="0"/>
              <a:t>Click to add text or choose an icon below to insert other content</a:t>
            </a:r>
          </a:p>
          <a:p>
            <a:pPr lvl="1"/>
            <a:r>
              <a:rPr dirty="0"/>
              <a:t>Second level</a:t>
            </a:r>
          </a:p>
          <a:p>
            <a:pPr lvl="2"/>
            <a:r>
              <a:rPr dirty="0"/>
              <a:t>Third level</a:t>
            </a:r>
          </a:p>
          <a:p>
            <a:pPr lvl="3"/>
            <a:r>
              <a:rPr dirty="0"/>
              <a:t>Fourth level</a:t>
            </a:r>
          </a:p>
          <a:p>
            <a:pPr lvl="4"/>
            <a:r>
              <a:rPr dirty="0"/>
              <a:t>Fifth level</a:t>
            </a:r>
          </a:p>
        </p:txBody>
      </p:sp>
      <p:sp>
        <p:nvSpPr>
          <p:cNvPr id="6" name="Content Placeholder 7">
            <a:extLst>
              <a:ext uri="{C183D7F6-B498-43B3-948B-1728B52AA6E4}">
                <adec:decorative xmlns="" xmlns:adec="http://schemas.microsoft.com/office/drawing/2017/decorative" val="0"/>
              </a:ext>
            </a:extLst>
          </p:cNvPr>
          <p:cNvSpPr>
            <a:spLocks noGrp="1"/>
          </p:cNvSpPr>
          <p:nvPr>
            <p:ph sz="quarter" idx="11" hasCustomPrompt="1"/>
            <p:custDataLst>
              <p:tags r:id="rId4"/>
            </p:custDataLst>
          </p:nvPr>
        </p:nvSpPr>
        <p:spPr>
          <a:xfrm>
            <a:off x="265176" y="526476"/>
            <a:ext cx="3182112" cy="5952744"/>
          </a:xfrm>
        </p:spPr>
        <p:txBody>
          <a:bodyPr anchor="ctr">
            <a:noAutofit/>
          </a:bodyPr>
          <a:lstStyle>
            <a:lvl1pPr marL="228600" indent="-228600" algn="l">
              <a:spcBef>
                <a:spcPts val="600"/>
              </a:spcBef>
              <a:buFont typeface="Arial" panose="020B0604020202020204" pitchFamily="34" charset="0"/>
              <a:buChar char="•"/>
              <a:defRPr sz="2400"/>
            </a:lvl1pPr>
            <a:lvl2pPr marL="521208" indent="-228600" algn="l">
              <a:spcBef>
                <a:spcPts val="600"/>
              </a:spcBef>
              <a:buFont typeface="Arial" panose="020B0604020202020204" pitchFamily="34" charset="0"/>
              <a:buChar char="–"/>
              <a:defRPr sz="1800"/>
            </a:lvl2pPr>
            <a:lvl3pPr marL="804672" indent="-228600" algn="l">
              <a:spcBef>
                <a:spcPts val="600"/>
              </a:spcBef>
              <a:buFont typeface="Arial" panose="020B0604020202020204" pitchFamily="34" charset="0"/>
              <a:buChar char="–"/>
              <a:defRPr sz="1600"/>
            </a:lvl3pPr>
            <a:lvl4pPr marL="1088136" indent="-228600" algn="l">
              <a:spcBef>
                <a:spcPts val="336"/>
              </a:spcBef>
              <a:buFont typeface="Arial" panose="020B0604020202020204" pitchFamily="34" charset="0"/>
              <a:buChar char="–"/>
              <a:defRPr sz="1400"/>
            </a:lvl4pPr>
            <a:lvl5pPr marL="1088136" indent="-228600" algn="l">
              <a:spcBef>
                <a:spcPts val="336"/>
              </a:spcBef>
              <a:buFont typeface="Arial" panose="020B0604020202020204" pitchFamily="34" charset="0"/>
              <a:buChar char="–"/>
              <a:defRPr sz="1400"/>
            </a:lvl5pPr>
            <a:lvl6pPr marL="1088136" indent="-228600" algn="l">
              <a:spcBef>
                <a:spcPts val="336"/>
              </a:spcBef>
              <a:buFont typeface="Arial" panose="020B0604020202020204" pitchFamily="34" charset="0"/>
              <a:buChar char="–"/>
              <a:defRPr sz="1400"/>
            </a:lvl6pPr>
            <a:lvl7pPr marL="1088136" indent="-228600" algn="l">
              <a:spcBef>
                <a:spcPts val="336"/>
              </a:spcBef>
              <a:buFont typeface="Arial" panose="020B0604020202020204" pitchFamily="34" charset="0"/>
              <a:buChar char="–"/>
              <a:defRPr sz="1400"/>
            </a:lvl7pPr>
            <a:lvl8pPr marL="1088136" indent="-228600" algn="l">
              <a:spcBef>
                <a:spcPts val="336"/>
              </a:spcBef>
              <a:buFont typeface="Arial" panose="020B0604020202020204" pitchFamily="34" charset="0"/>
              <a:buChar char="–"/>
              <a:defRPr sz="1400"/>
            </a:lvl8pPr>
            <a:lvl9pPr marL="1088136" indent="-228600" algn="l">
              <a:spcBef>
                <a:spcPts val="336"/>
              </a:spcBef>
              <a:buFont typeface="Arial" panose="020B0604020202020204" pitchFamily="34" charset="0"/>
              <a:buChar char="–"/>
              <a:defRPr sz="1400"/>
            </a:lvl9pPr>
          </a:lstStyle>
          <a:p>
            <a:pPr lvl="0"/>
            <a:r>
              <a:rPr dirty="0"/>
              <a:t>Click to add text or</a:t>
            </a:r>
            <a:r>
              <a:rPr lang="en-US" dirty="0"/>
              <a:t> </a:t>
            </a:r>
            <a:r>
              <a:rPr dirty="0"/>
              <a:t>choose an icon below</a:t>
            </a:r>
            <a:r>
              <a:rPr lang="en-US" dirty="0"/>
              <a:t> </a:t>
            </a:r>
            <a:r>
              <a:rPr dirty="0"/>
              <a:t>to insert other</a:t>
            </a:r>
            <a:r>
              <a:rPr lang="en-US" dirty="0"/>
              <a:t> </a:t>
            </a:r>
            <a:r>
              <a:rPr dirty="0"/>
              <a:t>content</a:t>
            </a:r>
          </a:p>
          <a:p>
            <a:pPr lvl="1"/>
            <a:r>
              <a:rPr dirty="0"/>
              <a:t>Second level</a:t>
            </a:r>
          </a:p>
          <a:p>
            <a:pPr lvl="2"/>
            <a:r>
              <a:rPr dirty="0"/>
              <a:t>Third level</a:t>
            </a:r>
          </a:p>
          <a:p>
            <a:pPr lvl="3"/>
            <a:r>
              <a:rPr dirty="0"/>
              <a:t>Fourth level</a:t>
            </a:r>
          </a:p>
          <a:p>
            <a:pPr lvl="4"/>
            <a:r>
              <a:rPr dirty="0"/>
              <a:t>Fifth level</a:t>
            </a:r>
          </a:p>
          <a:p>
            <a:pPr lvl="5"/>
            <a:r>
              <a:rPr dirty="0"/>
              <a:t>Sixth level</a:t>
            </a:r>
          </a:p>
          <a:p>
            <a:pPr lvl="6"/>
            <a:r>
              <a:rPr dirty="0"/>
              <a:t>Seventh level</a:t>
            </a:r>
          </a:p>
          <a:p>
            <a:pPr lvl="7"/>
            <a:r>
              <a:rPr dirty="0"/>
              <a:t>Eighth level</a:t>
            </a:r>
          </a:p>
          <a:p>
            <a:pPr lvl="8"/>
            <a:r>
              <a:rPr dirty="0"/>
              <a:t>Ninth level</a:t>
            </a:r>
          </a:p>
        </p:txBody>
      </p:sp>
      <p:sp>
        <p:nvSpPr>
          <p:cNvPr id="11" name="logo">
            <a:extLst>
              <a:ext uri="{FF2B5EF4-FFF2-40B4-BE49-F238E27FC236}">
                <a16:creationId xmlns:a16="http://schemas.microsoft.com/office/drawing/2014/main" id="{F5C94590-9E9D-7526-53A3-42452FDF6C91}"/>
              </a:ext>
            </a:extLst>
          </p:cNvPr>
          <p:cNvSpPr/>
          <p:nvPr/>
        </p:nvSpPr>
        <p:spPr>
          <a:xfrm>
            <a:off x="524212" y="6595928"/>
            <a:ext cx="629605" cy="137013"/>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646E8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998123970"/>
      </p:ext>
    </p:extLst>
  </p:cSld>
  <p:clrMapOvr>
    <a:masterClrMapping/>
  </p:clrMapOvr>
  <p:extLst>
    <p:ext uri="{DCECCB84-F9BA-43D5-87BE-67443E8EF086}">
      <p15:sldGuideLst xmlns:p15="http://schemas.microsoft.com/office/powerpoint/2012/main">
        <p15:guide id="2" pos="256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FFC4-5CC2-1952-46BB-0F8448C6FE7C}"/>
              </a:ext>
            </a:extLst>
          </p:cNvPr>
          <p:cNvSpPr>
            <a:spLocks noGrp="1"/>
          </p:cNvSpPr>
          <p:nvPr>
            <p:ph type="title" hasCustomPrompt="1"/>
          </p:nvPr>
        </p:nvSpPr>
        <p:spPr>
          <a:xfrm>
            <a:off x="533400" y="526477"/>
            <a:ext cx="11125202" cy="612648"/>
          </a:xfrm>
        </p:spPr>
        <p:txBody>
          <a:bodyPr/>
          <a:lstStyle>
            <a:lvl1pPr>
              <a:defRPr/>
            </a:lvl1pPr>
          </a:lstStyle>
          <a:p>
            <a:r>
              <a:t>Click to Add a Slide Title</a:t>
            </a:r>
          </a:p>
        </p:txBody>
      </p:sp>
      <p:sp>
        <p:nvSpPr>
          <p:cNvPr id="3" name="Text Placeholder 6">
            <a:extLst>
              <a:ext uri="{FF2B5EF4-FFF2-40B4-BE49-F238E27FC236}">
                <a16:creationId xmlns:a16="http://schemas.microsoft.com/office/drawing/2014/main" id="{0ED11961-812B-9843-33DB-C89114D84386}"/>
              </a:ext>
            </a:extLst>
          </p:cNvPr>
          <p:cNvSpPr>
            <a:spLocks noGrp="1"/>
          </p:cNvSpPr>
          <p:nvPr>
            <p:ph type="body" sz="quarter" idx="12" hasCustomPrompt="1"/>
            <p:custDataLst>
              <p:tags r:id="rId1"/>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8" name="Content Placeholder 7">
            <a:extLst>
              <a:ext uri="{FF2B5EF4-FFF2-40B4-BE49-F238E27FC236}">
                <a16:creationId xmlns:a16="http://schemas.microsoft.com/office/drawing/2014/main" id="{6A3F3B9C-428F-D2A9-DD17-CA5965E808DE}"/>
              </a:ext>
            </a:extLst>
          </p:cNvPr>
          <p:cNvSpPr>
            <a:spLocks noGrp="1"/>
          </p:cNvSpPr>
          <p:nvPr>
            <p:ph sz="quarter" idx="14" hasCustomPrompt="1"/>
          </p:nvPr>
        </p:nvSpPr>
        <p:spPr>
          <a:xfrm>
            <a:off x="533400" y="1704560"/>
            <a:ext cx="3538728" cy="4769741"/>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9" name="Content Placeholder 7">
            <a:extLst>
              <a:ext uri="{FF2B5EF4-FFF2-40B4-BE49-F238E27FC236}">
                <a16:creationId xmlns:a16="http://schemas.microsoft.com/office/drawing/2014/main" id="{A235CDF8-C580-0340-D25B-485D6E3144D1}"/>
              </a:ext>
            </a:extLst>
          </p:cNvPr>
          <p:cNvSpPr>
            <a:spLocks noGrp="1"/>
          </p:cNvSpPr>
          <p:nvPr>
            <p:ph sz="quarter" idx="15" hasCustomPrompt="1"/>
          </p:nvPr>
        </p:nvSpPr>
        <p:spPr>
          <a:xfrm>
            <a:off x="4324253" y="1704558"/>
            <a:ext cx="3538728" cy="47731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10" name="Content Placeholder 7">
            <a:extLst>
              <a:ext uri="{FF2B5EF4-FFF2-40B4-BE49-F238E27FC236}">
                <a16:creationId xmlns:a16="http://schemas.microsoft.com/office/drawing/2014/main" id="{1A8BF4F0-AAF9-F4BE-428E-7ED6CB757129}"/>
              </a:ext>
            </a:extLst>
          </p:cNvPr>
          <p:cNvSpPr>
            <a:spLocks noGrp="1"/>
          </p:cNvSpPr>
          <p:nvPr>
            <p:ph sz="quarter" idx="16" hasCustomPrompt="1"/>
          </p:nvPr>
        </p:nvSpPr>
        <p:spPr>
          <a:xfrm>
            <a:off x="8119875" y="1704558"/>
            <a:ext cx="3538728" cy="47731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Tree>
    <p:extLst>
      <p:ext uri="{BB962C8B-B14F-4D97-AF65-F5344CB8AC3E}">
        <p14:creationId xmlns:p14="http://schemas.microsoft.com/office/powerpoint/2010/main" val="1549731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ubtitle 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FFC4-5CC2-1952-46BB-0F8448C6FE7C}"/>
              </a:ext>
            </a:extLst>
          </p:cNvPr>
          <p:cNvSpPr>
            <a:spLocks noGrp="1"/>
          </p:cNvSpPr>
          <p:nvPr>
            <p:ph type="title" hasCustomPrompt="1"/>
          </p:nvPr>
        </p:nvSpPr>
        <p:spPr>
          <a:xfrm>
            <a:off x="533400" y="526477"/>
            <a:ext cx="11125202" cy="612648"/>
          </a:xfrm>
        </p:spPr>
        <p:txBody>
          <a:bodyPr/>
          <a:lstStyle/>
          <a:p>
            <a:r>
              <a:t>Click to Add a Slide Title</a:t>
            </a:r>
          </a:p>
        </p:txBody>
      </p:sp>
      <p:sp>
        <p:nvSpPr>
          <p:cNvPr id="8" name="Text Placeholder 6">
            <a:extLst>
              <a:ext uri="{FF2B5EF4-FFF2-40B4-BE49-F238E27FC236}">
                <a16:creationId xmlns:a16="http://schemas.microsoft.com/office/drawing/2014/main" id="{05481C3D-0876-785B-42D8-1C2CBCA84783}"/>
              </a:ext>
            </a:extLst>
          </p:cNvPr>
          <p:cNvSpPr>
            <a:spLocks noGrp="1"/>
          </p:cNvSpPr>
          <p:nvPr>
            <p:ph type="body" sz="quarter" idx="12" hasCustomPrompt="1"/>
            <p:custDataLst>
              <p:tags r:id="rId1"/>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10" name="Content Placeholder 7">
            <a:extLst>
              <a:ext uri="{FF2B5EF4-FFF2-40B4-BE49-F238E27FC236}">
                <a16:creationId xmlns:a16="http://schemas.microsoft.com/office/drawing/2014/main" id="{BB1248A5-51A1-C592-3326-B70371AC5878}"/>
              </a:ext>
            </a:extLst>
          </p:cNvPr>
          <p:cNvSpPr>
            <a:spLocks noGrp="1"/>
          </p:cNvSpPr>
          <p:nvPr>
            <p:ph sz="quarter" idx="15" hasCustomPrompt="1"/>
          </p:nvPr>
        </p:nvSpPr>
        <p:spPr>
          <a:xfrm>
            <a:off x="533400" y="1704558"/>
            <a:ext cx="2596896" cy="47731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11" name="Content Placeholder 7">
            <a:extLst>
              <a:ext uri="{FF2B5EF4-FFF2-40B4-BE49-F238E27FC236}">
                <a16:creationId xmlns:a16="http://schemas.microsoft.com/office/drawing/2014/main" id="{63C6957B-B50D-5950-1B21-87A07F55F14E}"/>
              </a:ext>
            </a:extLst>
          </p:cNvPr>
          <p:cNvSpPr>
            <a:spLocks noGrp="1"/>
          </p:cNvSpPr>
          <p:nvPr>
            <p:ph sz="quarter" idx="16" hasCustomPrompt="1"/>
          </p:nvPr>
        </p:nvSpPr>
        <p:spPr>
          <a:xfrm>
            <a:off x="3372991" y="1704558"/>
            <a:ext cx="2596896" cy="47731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12" name="Content Placeholder 7">
            <a:extLst>
              <a:ext uri="{FF2B5EF4-FFF2-40B4-BE49-F238E27FC236}">
                <a16:creationId xmlns:a16="http://schemas.microsoft.com/office/drawing/2014/main" id="{9D3DB339-2246-0D21-174E-F2AAE969C7F3}"/>
              </a:ext>
            </a:extLst>
          </p:cNvPr>
          <p:cNvSpPr>
            <a:spLocks noGrp="1"/>
          </p:cNvSpPr>
          <p:nvPr>
            <p:ph sz="quarter" idx="17" hasCustomPrompt="1"/>
          </p:nvPr>
        </p:nvSpPr>
        <p:spPr>
          <a:xfrm>
            <a:off x="6217350" y="1704558"/>
            <a:ext cx="2596896" cy="47731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13" name="Content Placeholder 7">
            <a:extLst>
              <a:ext uri="{FF2B5EF4-FFF2-40B4-BE49-F238E27FC236}">
                <a16:creationId xmlns:a16="http://schemas.microsoft.com/office/drawing/2014/main" id="{805B7638-8E08-7723-6944-0A584B2C903B}"/>
              </a:ext>
            </a:extLst>
          </p:cNvPr>
          <p:cNvSpPr>
            <a:spLocks noGrp="1"/>
          </p:cNvSpPr>
          <p:nvPr>
            <p:ph sz="quarter" idx="18" hasCustomPrompt="1"/>
          </p:nvPr>
        </p:nvSpPr>
        <p:spPr>
          <a:xfrm>
            <a:off x="9061705" y="1704558"/>
            <a:ext cx="2596896" cy="47731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Tree>
    <p:extLst>
      <p:ext uri="{BB962C8B-B14F-4D97-AF65-F5344CB8AC3E}">
        <p14:creationId xmlns:p14="http://schemas.microsoft.com/office/powerpoint/2010/main" val="2739369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3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A76F-5939-CB17-FF55-4F8A5D555135}"/>
              </a:ext>
            </a:extLst>
          </p:cNvPr>
          <p:cNvSpPr>
            <a:spLocks noGrp="1"/>
          </p:cNvSpPr>
          <p:nvPr>
            <p:ph type="title" hasCustomPrompt="1"/>
          </p:nvPr>
        </p:nvSpPr>
        <p:spPr>
          <a:xfrm>
            <a:off x="533400" y="526477"/>
            <a:ext cx="11125202" cy="612648"/>
          </a:xfrm>
        </p:spPr>
        <p:txBody>
          <a:bodyPr/>
          <a:lstStyle/>
          <a:p>
            <a:r>
              <a:t>Click to Add a Slide Title</a:t>
            </a:r>
          </a:p>
        </p:txBody>
      </p:sp>
      <p:sp>
        <p:nvSpPr>
          <p:cNvPr id="3" name="Text Placeholder 6">
            <a:extLst>
              <a:ext uri="{FF2B5EF4-FFF2-40B4-BE49-F238E27FC236}">
                <a16:creationId xmlns:a16="http://schemas.microsoft.com/office/drawing/2014/main" id="{1595AAC8-B149-5641-C80F-729CBA4C0C99}"/>
              </a:ext>
            </a:extLst>
          </p:cNvPr>
          <p:cNvSpPr>
            <a:spLocks noGrp="1"/>
          </p:cNvSpPr>
          <p:nvPr>
            <p:ph type="body" sz="quarter" idx="12" hasCustomPrompt="1"/>
            <p:custDataLst>
              <p:tags r:id="rId1"/>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7" name="Content Placeholder 6">
            <a:extLst>
              <a:ext uri="{FF2B5EF4-FFF2-40B4-BE49-F238E27FC236}">
                <a16:creationId xmlns:a16="http://schemas.microsoft.com/office/drawing/2014/main" id="{19EA4FE0-FB3A-1F86-E448-E97047418798}"/>
              </a:ext>
            </a:extLst>
          </p:cNvPr>
          <p:cNvSpPr>
            <a:spLocks noGrp="1"/>
          </p:cNvSpPr>
          <p:nvPr>
            <p:ph sz="quarter" idx="16" hasCustomPrompt="1"/>
          </p:nvPr>
        </p:nvSpPr>
        <p:spPr>
          <a:xfrm>
            <a:off x="987552" y="1700784"/>
            <a:ext cx="3236976" cy="3236976"/>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8" name="Text Placeholder 7">
            <a:extLst>
              <a:ext uri="{FF2B5EF4-FFF2-40B4-BE49-F238E27FC236}">
                <a16:creationId xmlns:a16="http://schemas.microsoft.com/office/drawing/2014/main" id="{1A5668F8-20D5-430F-D93A-7CA607F038DD}"/>
              </a:ext>
            </a:extLst>
          </p:cNvPr>
          <p:cNvSpPr>
            <a:spLocks noGrp="1"/>
          </p:cNvSpPr>
          <p:nvPr>
            <p:ph type="body" sz="quarter" idx="13" hasCustomPrompt="1"/>
          </p:nvPr>
        </p:nvSpPr>
        <p:spPr>
          <a:xfrm>
            <a:off x="987552" y="5193792"/>
            <a:ext cx="3236976" cy="1207008"/>
          </a:xfrm>
        </p:spPr>
        <p:txBody>
          <a:bodyPr/>
          <a:lstStyle>
            <a:lvl1pPr marL="0" indent="0" algn="ctr">
              <a:spcBef>
                <a:spcPts val="0"/>
              </a:spcBef>
              <a:buFont typeface="Arial" panose="020B0604020202020204" pitchFamily="34" charset="0"/>
              <a:buNone/>
              <a:defRPr sz="2200"/>
            </a:lvl1pPr>
            <a:lvl2pPr marL="0" indent="0" algn="ctr">
              <a:spcBef>
                <a:spcPts val="0"/>
              </a:spcBef>
              <a:buFont typeface="Arial" panose="020B0604020202020204" pitchFamily="34" charset="0"/>
              <a:buNone/>
              <a:defRPr sz="2200"/>
            </a:lvl2pPr>
            <a:lvl3pPr marL="0" indent="0" algn="ctr">
              <a:spcBef>
                <a:spcPts val="0"/>
              </a:spcBef>
              <a:buFont typeface="Arial" panose="020B0604020202020204" pitchFamily="34" charset="0"/>
              <a:buNone/>
              <a:defRPr sz="2200"/>
            </a:lvl3pPr>
            <a:lvl4pPr marL="0" indent="0" algn="ctr">
              <a:spcBef>
                <a:spcPts val="0"/>
              </a:spcBef>
              <a:buFont typeface="Arial" panose="020B0604020202020204" pitchFamily="34" charset="0"/>
              <a:buNone/>
              <a:defRPr sz="2400"/>
            </a:lvl4pPr>
            <a:lvl5pPr marL="0" indent="0" algn="ctr">
              <a:spcBef>
                <a:spcPts val="0"/>
              </a:spcBef>
              <a:buFont typeface="Arial" panose="020B0604020202020204" pitchFamily="34" charset="0"/>
              <a:buNone/>
              <a:defRPr sz="2400"/>
            </a:lvl5pPr>
            <a:lvl6pPr marL="0" indent="0" algn="ctr">
              <a:spcBef>
                <a:spcPts val="0"/>
              </a:spcBef>
              <a:buFont typeface="Arial" panose="020B0604020202020204" pitchFamily="34" charset="0"/>
              <a:buNone/>
              <a:defRPr sz="2400"/>
            </a:lvl6pPr>
            <a:lvl7pPr marL="0" indent="0" algn="ctr">
              <a:spcBef>
                <a:spcPts val="0"/>
              </a:spcBef>
              <a:buFont typeface="Arial" panose="020B0604020202020204" pitchFamily="34" charset="0"/>
              <a:buNone/>
              <a:defRPr sz="2400"/>
            </a:lvl7pPr>
            <a:lvl8pPr marL="0" indent="0" algn="ctr">
              <a:spcBef>
                <a:spcPts val="0"/>
              </a:spcBef>
              <a:buFont typeface="Arial" panose="020B0604020202020204" pitchFamily="34" charset="0"/>
              <a:buNone/>
              <a:defRPr sz="2400"/>
            </a:lvl8pPr>
            <a:lvl9pPr marL="0" indent="0" algn="ctr">
              <a:spcBef>
                <a:spcPts val="0"/>
              </a:spcBef>
              <a:buFont typeface="Arial" panose="020B0604020202020204" pitchFamily="34" charset="0"/>
              <a:buNone/>
              <a:defRPr sz="2400"/>
            </a:lvl9pPr>
          </a:lstStyle>
          <a:p>
            <a:pPr lvl="0"/>
            <a:r>
              <a:t>Caption / description</a:t>
            </a:r>
          </a:p>
          <a:p>
            <a:pPr lvl="1"/>
            <a:r>
              <a:t>Second level</a:t>
            </a:r>
          </a:p>
          <a:p>
            <a:pPr lvl="2"/>
            <a:r>
              <a:t>Third level</a:t>
            </a:r>
          </a:p>
        </p:txBody>
      </p:sp>
      <p:sp>
        <p:nvSpPr>
          <p:cNvPr id="11" name="Content Placeholder 6">
            <a:extLst>
              <a:ext uri="{FF2B5EF4-FFF2-40B4-BE49-F238E27FC236}">
                <a16:creationId xmlns:a16="http://schemas.microsoft.com/office/drawing/2014/main" id="{00929798-FF94-AF4B-F1EA-4BAA773A82A6}"/>
              </a:ext>
            </a:extLst>
          </p:cNvPr>
          <p:cNvSpPr>
            <a:spLocks noGrp="1"/>
          </p:cNvSpPr>
          <p:nvPr>
            <p:ph sz="quarter" idx="17" hasCustomPrompt="1"/>
          </p:nvPr>
        </p:nvSpPr>
        <p:spPr>
          <a:xfrm>
            <a:off x="4477512" y="1700784"/>
            <a:ext cx="3236976" cy="3236976"/>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9" name="Text Placeholder 7">
            <a:extLst>
              <a:ext uri="{FF2B5EF4-FFF2-40B4-BE49-F238E27FC236}">
                <a16:creationId xmlns:a16="http://schemas.microsoft.com/office/drawing/2014/main" id="{723DB6E7-3180-6DA3-8B4A-4981BD6CCEA4}"/>
              </a:ext>
            </a:extLst>
          </p:cNvPr>
          <p:cNvSpPr>
            <a:spLocks noGrp="1"/>
          </p:cNvSpPr>
          <p:nvPr>
            <p:ph type="body" sz="quarter" idx="14" hasCustomPrompt="1"/>
          </p:nvPr>
        </p:nvSpPr>
        <p:spPr>
          <a:xfrm>
            <a:off x="4477512" y="5193792"/>
            <a:ext cx="3236976" cy="1207008"/>
          </a:xfrm>
        </p:spPr>
        <p:txBody>
          <a:bodyPr/>
          <a:lstStyle>
            <a:lvl1pPr marL="0" indent="0" algn="ctr">
              <a:spcBef>
                <a:spcPts val="0"/>
              </a:spcBef>
              <a:buFont typeface="Arial" panose="020B0604020202020204" pitchFamily="34" charset="0"/>
              <a:buNone/>
              <a:defRPr sz="2200"/>
            </a:lvl1pPr>
            <a:lvl2pPr marL="0" indent="0" algn="ctr">
              <a:spcBef>
                <a:spcPts val="0"/>
              </a:spcBef>
              <a:buFont typeface="Arial" panose="020B0604020202020204" pitchFamily="34" charset="0"/>
              <a:buNone/>
              <a:defRPr sz="2200"/>
            </a:lvl2pPr>
            <a:lvl3pPr marL="0" indent="0" algn="ctr">
              <a:spcBef>
                <a:spcPts val="0"/>
              </a:spcBef>
              <a:buFont typeface="Arial" panose="020B0604020202020204" pitchFamily="34" charset="0"/>
              <a:buNone/>
              <a:defRPr sz="2200"/>
            </a:lvl3pPr>
            <a:lvl4pPr marL="0" indent="0" algn="ctr">
              <a:spcBef>
                <a:spcPts val="0"/>
              </a:spcBef>
              <a:buFont typeface="Arial" panose="020B0604020202020204" pitchFamily="34" charset="0"/>
              <a:buNone/>
              <a:defRPr sz="2400"/>
            </a:lvl4pPr>
            <a:lvl5pPr marL="0" indent="0" algn="ctr">
              <a:spcBef>
                <a:spcPts val="0"/>
              </a:spcBef>
              <a:buFont typeface="Arial" panose="020B0604020202020204" pitchFamily="34" charset="0"/>
              <a:buNone/>
              <a:defRPr sz="2400"/>
            </a:lvl5pPr>
            <a:lvl6pPr marL="0" indent="0" algn="ctr">
              <a:spcBef>
                <a:spcPts val="0"/>
              </a:spcBef>
              <a:buFont typeface="Arial" panose="020B0604020202020204" pitchFamily="34" charset="0"/>
              <a:buNone/>
              <a:defRPr sz="2400"/>
            </a:lvl6pPr>
            <a:lvl7pPr marL="0" indent="0" algn="ctr">
              <a:spcBef>
                <a:spcPts val="0"/>
              </a:spcBef>
              <a:buFont typeface="Arial" panose="020B0604020202020204" pitchFamily="34" charset="0"/>
              <a:buNone/>
              <a:defRPr sz="2400"/>
            </a:lvl7pPr>
            <a:lvl8pPr marL="0" indent="0" algn="ctr">
              <a:spcBef>
                <a:spcPts val="0"/>
              </a:spcBef>
              <a:buFont typeface="Arial" panose="020B0604020202020204" pitchFamily="34" charset="0"/>
              <a:buNone/>
              <a:defRPr sz="2400"/>
            </a:lvl8pPr>
            <a:lvl9pPr marL="0" indent="0" algn="ctr">
              <a:spcBef>
                <a:spcPts val="0"/>
              </a:spcBef>
              <a:buFont typeface="Arial" panose="020B0604020202020204" pitchFamily="34" charset="0"/>
              <a:buNone/>
              <a:defRPr sz="2400"/>
            </a:lvl9pPr>
          </a:lstStyle>
          <a:p>
            <a:pPr lvl="0"/>
            <a:r>
              <a:t>Caption / description</a:t>
            </a:r>
          </a:p>
          <a:p>
            <a:pPr lvl="1"/>
            <a:r>
              <a:t>Second level</a:t>
            </a:r>
          </a:p>
          <a:p>
            <a:pPr lvl="2"/>
            <a:r>
              <a:t>Third level</a:t>
            </a:r>
          </a:p>
        </p:txBody>
      </p:sp>
      <p:sp>
        <p:nvSpPr>
          <p:cNvPr id="12" name="Content Placeholder 6">
            <a:extLst>
              <a:ext uri="{FF2B5EF4-FFF2-40B4-BE49-F238E27FC236}">
                <a16:creationId xmlns:a16="http://schemas.microsoft.com/office/drawing/2014/main" id="{9475B7A8-B1A4-96D4-3A00-C4428376EF80}"/>
              </a:ext>
            </a:extLst>
          </p:cNvPr>
          <p:cNvSpPr>
            <a:spLocks noGrp="1"/>
          </p:cNvSpPr>
          <p:nvPr>
            <p:ph sz="quarter" idx="18" hasCustomPrompt="1"/>
          </p:nvPr>
        </p:nvSpPr>
        <p:spPr>
          <a:xfrm>
            <a:off x="7967472" y="1700784"/>
            <a:ext cx="3236976" cy="3236976"/>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10" name="Text Placeholder 7">
            <a:extLst>
              <a:ext uri="{FF2B5EF4-FFF2-40B4-BE49-F238E27FC236}">
                <a16:creationId xmlns:a16="http://schemas.microsoft.com/office/drawing/2014/main" id="{B0D10A77-504A-3B36-92B9-95D626CFD28C}"/>
              </a:ext>
            </a:extLst>
          </p:cNvPr>
          <p:cNvSpPr>
            <a:spLocks noGrp="1"/>
          </p:cNvSpPr>
          <p:nvPr>
            <p:ph type="body" sz="quarter" idx="15" hasCustomPrompt="1"/>
          </p:nvPr>
        </p:nvSpPr>
        <p:spPr>
          <a:xfrm>
            <a:off x="7967472" y="5193792"/>
            <a:ext cx="3236976" cy="1207008"/>
          </a:xfrm>
        </p:spPr>
        <p:txBody>
          <a:bodyPr/>
          <a:lstStyle>
            <a:lvl1pPr marL="0" indent="0" algn="ctr">
              <a:spcBef>
                <a:spcPts val="0"/>
              </a:spcBef>
              <a:buFont typeface="Arial" panose="020B0604020202020204" pitchFamily="34" charset="0"/>
              <a:buNone/>
              <a:defRPr sz="2200"/>
            </a:lvl1pPr>
            <a:lvl2pPr marL="0" indent="0" algn="ctr">
              <a:spcBef>
                <a:spcPts val="0"/>
              </a:spcBef>
              <a:buFont typeface="Arial" panose="020B0604020202020204" pitchFamily="34" charset="0"/>
              <a:buNone/>
              <a:defRPr sz="2200"/>
            </a:lvl2pPr>
            <a:lvl3pPr marL="0" indent="0" algn="ctr">
              <a:spcBef>
                <a:spcPts val="0"/>
              </a:spcBef>
              <a:buFont typeface="Arial" panose="020B0604020202020204" pitchFamily="34" charset="0"/>
              <a:buNone/>
              <a:defRPr sz="2200"/>
            </a:lvl3pPr>
            <a:lvl4pPr marL="0" indent="0" algn="ctr">
              <a:spcBef>
                <a:spcPts val="0"/>
              </a:spcBef>
              <a:buFont typeface="Arial" panose="020B0604020202020204" pitchFamily="34" charset="0"/>
              <a:buNone/>
              <a:defRPr sz="2400"/>
            </a:lvl4pPr>
            <a:lvl5pPr marL="0" indent="0" algn="ctr">
              <a:spcBef>
                <a:spcPts val="0"/>
              </a:spcBef>
              <a:buFont typeface="Arial" panose="020B0604020202020204" pitchFamily="34" charset="0"/>
              <a:buNone/>
              <a:defRPr sz="2400"/>
            </a:lvl5pPr>
            <a:lvl6pPr marL="0" indent="0" algn="ctr">
              <a:spcBef>
                <a:spcPts val="0"/>
              </a:spcBef>
              <a:buFont typeface="Arial" panose="020B0604020202020204" pitchFamily="34" charset="0"/>
              <a:buNone/>
              <a:defRPr sz="2400"/>
            </a:lvl6pPr>
            <a:lvl7pPr marL="0" indent="0" algn="ctr">
              <a:spcBef>
                <a:spcPts val="0"/>
              </a:spcBef>
              <a:buFont typeface="Arial" panose="020B0604020202020204" pitchFamily="34" charset="0"/>
              <a:buNone/>
              <a:defRPr sz="2400"/>
            </a:lvl7pPr>
            <a:lvl8pPr marL="0" indent="0" algn="ctr">
              <a:spcBef>
                <a:spcPts val="0"/>
              </a:spcBef>
              <a:buFont typeface="Arial" panose="020B0604020202020204" pitchFamily="34" charset="0"/>
              <a:buNone/>
              <a:defRPr sz="2400"/>
            </a:lvl8pPr>
            <a:lvl9pPr marL="0" indent="0" algn="ctr">
              <a:spcBef>
                <a:spcPts val="0"/>
              </a:spcBef>
              <a:buFont typeface="Arial" panose="020B0604020202020204" pitchFamily="34" charset="0"/>
              <a:buNone/>
              <a:defRPr sz="2400"/>
            </a:lvl9pPr>
          </a:lstStyle>
          <a:p>
            <a:pPr lvl="0"/>
            <a:r>
              <a:t>Caption / description</a:t>
            </a:r>
          </a:p>
          <a:p>
            <a:pPr lvl="1"/>
            <a:r>
              <a:t>Second level</a:t>
            </a:r>
          </a:p>
          <a:p>
            <a:pPr lvl="2"/>
            <a:r>
              <a:t>Third level</a:t>
            </a:r>
          </a:p>
        </p:txBody>
      </p:sp>
    </p:spTree>
    <p:extLst>
      <p:ext uri="{BB962C8B-B14F-4D97-AF65-F5344CB8AC3E}">
        <p14:creationId xmlns:p14="http://schemas.microsoft.com/office/powerpoint/2010/main" val="2662085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4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A76F-5939-CB17-FF55-4F8A5D555135}"/>
              </a:ext>
            </a:extLst>
          </p:cNvPr>
          <p:cNvSpPr>
            <a:spLocks noGrp="1"/>
          </p:cNvSpPr>
          <p:nvPr>
            <p:ph type="title" hasCustomPrompt="1"/>
          </p:nvPr>
        </p:nvSpPr>
        <p:spPr>
          <a:xfrm>
            <a:off x="533400" y="526477"/>
            <a:ext cx="11125202" cy="612648"/>
          </a:xfrm>
        </p:spPr>
        <p:txBody>
          <a:bodyPr/>
          <a:lstStyle>
            <a:lvl1pPr>
              <a:defRPr/>
            </a:lvl1pPr>
          </a:lstStyle>
          <a:p>
            <a:r>
              <a:t>Click to Add a Slide Title</a:t>
            </a:r>
          </a:p>
        </p:txBody>
      </p:sp>
      <p:sp>
        <p:nvSpPr>
          <p:cNvPr id="5" name="Text Placeholder 6">
            <a:extLst>
              <a:ext uri="{FF2B5EF4-FFF2-40B4-BE49-F238E27FC236}">
                <a16:creationId xmlns:a16="http://schemas.microsoft.com/office/drawing/2014/main" id="{3EDBC1AB-338B-29CD-2E1D-927AC6751C85}"/>
              </a:ext>
            </a:extLst>
          </p:cNvPr>
          <p:cNvSpPr>
            <a:spLocks noGrp="1"/>
          </p:cNvSpPr>
          <p:nvPr>
            <p:ph type="body" sz="quarter" idx="12" hasCustomPrompt="1"/>
            <p:custDataLst>
              <p:tags r:id="rId1"/>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7" name="Content Placeholder 6">
            <a:extLst>
              <a:ext uri="{FF2B5EF4-FFF2-40B4-BE49-F238E27FC236}">
                <a16:creationId xmlns:a16="http://schemas.microsoft.com/office/drawing/2014/main" id="{19EA4FE0-FB3A-1F86-E448-E97047418798}"/>
              </a:ext>
            </a:extLst>
          </p:cNvPr>
          <p:cNvSpPr>
            <a:spLocks noGrp="1"/>
          </p:cNvSpPr>
          <p:nvPr>
            <p:ph sz="quarter" idx="16" hasCustomPrompt="1"/>
          </p:nvPr>
        </p:nvSpPr>
        <p:spPr>
          <a:xfrm>
            <a:off x="527049" y="1700784"/>
            <a:ext cx="2606040" cy="3236976"/>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8" name="Text Placeholder 7">
            <a:extLst>
              <a:ext uri="{FF2B5EF4-FFF2-40B4-BE49-F238E27FC236}">
                <a16:creationId xmlns:a16="http://schemas.microsoft.com/office/drawing/2014/main" id="{1A5668F8-20D5-430F-D93A-7CA607F038DD}"/>
              </a:ext>
            </a:extLst>
          </p:cNvPr>
          <p:cNvSpPr>
            <a:spLocks noGrp="1"/>
          </p:cNvSpPr>
          <p:nvPr>
            <p:ph type="body" sz="quarter" idx="13" hasCustomPrompt="1"/>
          </p:nvPr>
        </p:nvSpPr>
        <p:spPr>
          <a:xfrm>
            <a:off x="527049" y="5193792"/>
            <a:ext cx="2606040" cy="1207008"/>
          </a:xfrm>
        </p:spPr>
        <p:txBody>
          <a:bodyPr/>
          <a:lstStyle>
            <a:lvl1pPr marL="0" indent="0" algn="ctr">
              <a:spcBef>
                <a:spcPts val="0"/>
              </a:spcBef>
              <a:buFont typeface="Arial" panose="020B0604020202020204" pitchFamily="34" charset="0"/>
              <a:buNone/>
              <a:defRPr sz="2200"/>
            </a:lvl1pPr>
            <a:lvl2pPr marL="0" indent="0" algn="ctr">
              <a:spcBef>
                <a:spcPts val="0"/>
              </a:spcBef>
              <a:buFont typeface="Arial" panose="020B0604020202020204" pitchFamily="34" charset="0"/>
              <a:buNone/>
              <a:defRPr sz="2200"/>
            </a:lvl2pPr>
            <a:lvl3pPr marL="0" indent="0" algn="ctr">
              <a:spcBef>
                <a:spcPts val="0"/>
              </a:spcBef>
              <a:buFont typeface="Arial" panose="020B0604020202020204" pitchFamily="34" charset="0"/>
              <a:buNone/>
              <a:defRPr sz="2400"/>
            </a:lvl3pPr>
            <a:lvl4pPr marL="0" indent="0" algn="ctr">
              <a:spcBef>
                <a:spcPts val="0"/>
              </a:spcBef>
              <a:buFont typeface="Arial" panose="020B0604020202020204" pitchFamily="34" charset="0"/>
              <a:buNone/>
              <a:defRPr sz="2400"/>
            </a:lvl4pPr>
            <a:lvl5pPr marL="0" indent="0" algn="ctr">
              <a:spcBef>
                <a:spcPts val="0"/>
              </a:spcBef>
              <a:buFont typeface="Arial" panose="020B0604020202020204" pitchFamily="34" charset="0"/>
              <a:buNone/>
              <a:defRPr sz="2400"/>
            </a:lvl5pPr>
            <a:lvl6pPr marL="0" indent="0" algn="ctr">
              <a:spcBef>
                <a:spcPts val="0"/>
              </a:spcBef>
              <a:buFont typeface="Arial" panose="020B0604020202020204" pitchFamily="34" charset="0"/>
              <a:buNone/>
              <a:defRPr sz="2400"/>
            </a:lvl6pPr>
            <a:lvl7pPr marL="0" indent="0" algn="ctr">
              <a:spcBef>
                <a:spcPts val="0"/>
              </a:spcBef>
              <a:buFont typeface="Arial" panose="020B0604020202020204" pitchFamily="34" charset="0"/>
              <a:buNone/>
              <a:defRPr sz="2400"/>
            </a:lvl7pPr>
            <a:lvl8pPr marL="0" indent="0" algn="ctr">
              <a:spcBef>
                <a:spcPts val="0"/>
              </a:spcBef>
              <a:buFont typeface="Arial" panose="020B0604020202020204" pitchFamily="34" charset="0"/>
              <a:buNone/>
              <a:defRPr sz="2400"/>
            </a:lvl8pPr>
            <a:lvl9pPr marL="0" indent="0" algn="ctr">
              <a:spcBef>
                <a:spcPts val="0"/>
              </a:spcBef>
              <a:buFont typeface="Arial" panose="020B0604020202020204" pitchFamily="34" charset="0"/>
              <a:buNone/>
              <a:defRPr sz="2400"/>
            </a:lvl9pPr>
          </a:lstStyle>
          <a:p>
            <a:pPr lvl="0"/>
            <a:r>
              <a:t>Caption / description</a:t>
            </a:r>
          </a:p>
          <a:p>
            <a:pPr lvl="1"/>
            <a:r>
              <a:t>Second level</a:t>
            </a:r>
          </a:p>
        </p:txBody>
      </p:sp>
      <p:sp>
        <p:nvSpPr>
          <p:cNvPr id="11" name="Content Placeholder 6">
            <a:extLst>
              <a:ext uri="{FF2B5EF4-FFF2-40B4-BE49-F238E27FC236}">
                <a16:creationId xmlns:a16="http://schemas.microsoft.com/office/drawing/2014/main" id="{00929798-FF94-AF4B-F1EA-4BAA773A82A6}"/>
              </a:ext>
            </a:extLst>
          </p:cNvPr>
          <p:cNvSpPr>
            <a:spLocks noGrp="1"/>
          </p:cNvSpPr>
          <p:nvPr>
            <p:ph sz="quarter" idx="17" hasCustomPrompt="1"/>
          </p:nvPr>
        </p:nvSpPr>
        <p:spPr>
          <a:xfrm>
            <a:off x="3368887" y="1700784"/>
            <a:ext cx="2606040" cy="3236976"/>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9" name="Text Placeholder 7">
            <a:extLst>
              <a:ext uri="{FF2B5EF4-FFF2-40B4-BE49-F238E27FC236}">
                <a16:creationId xmlns:a16="http://schemas.microsoft.com/office/drawing/2014/main" id="{723DB6E7-3180-6DA3-8B4A-4981BD6CCEA4}"/>
              </a:ext>
            </a:extLst>
          </p:cNvPr>
          <p:cNvSpPr>
            <a:spLocks noGrp="1"/>
          </p:cNvSpPr>
          <p:nvPr>
            <p:ph type="body" sz="quarter" idx="14" hasCustomPrompt="1"/>
          </p:nvPr>
        </p:nvSpPr>
        <p:spPr>
          <a:xfrm>
            <a:off x="3368887" y="5193792"/>
            <a:ext cx="2606040" cy="1207008"/>
          </a:xfrm>
        </p:spPr>
        <p:txBody>
          <a:bodyPr/>
          <a:lstStyle>
            <a:lvl1pPr marL="0" indent="0" algn="ctr">
              <a:spcBef>
                <a:spcPts val="0"/>
              </a:spcBef>
              <a:buFont typeface="Arial" panose="020B0604020202020204" pitchFamily="34" charset="0"/>
              <a:buNone/>
              <a:defRPr sz="2200"/>
            </a:lvl1pPr>
            <a:lvl2pPr marL="0" indent="0" algn="ctr">
              <a:spcBef>
                <a:spcPts val="0"/>
              </a:spcBef>
              <a:buFont typeface="Arial" panose="020B0604020202020204" pitchFamily="34" charset="0"/>
              <a:buNone/>
              <a:defRPr sz="2200"/>
            </a:lvl2pPr>
            <a:lvl3pPr marL="0" indent="0" algn="ctr">
              <a:spcBef>
                <a:spcPts val="0"/>
              </a:spcBef>
              <a:buFont typeface="Arial" panose="020B0604020202020204" pitchFamily="34" charset="0"/>
              <a:buNone/>
              <a:defRPr sz="2400"/>
            </a:lvl3pPr>
            <a:lvl4pPr marL="0" indent="0" algn="ctr">
              <a:spcBef>
                <a:spcPts val="0"/>
              </a:spcBef>
              <a:buFont typeface="Arial" panose="020B0604020202020204" pitchFamily="34" charset="0"/>
              <a:buNone/>
              <a:defRPr sz="2400"/>
            </a:lvl4pPr>
            <a:lvl5pPr marL="0" indent="0" algn="ctr">
              <a:spcBef>
                <a:spcPts val="0"/>
              </a:spcBef>
              <a:buFont typeface="Arial" panose="020B0604020202020204" pitchFamily="34" charset="0"/>
              <a:buNone/>
              <a:defRPr sz="2400"/>
            </a:lvl5pPr>
            <a:lvl6pPr marL="0" indent="0" algn="ctr">
              <a:spcBef>
                <a:spcPts val="0"/>
              </a:spcBef>
              <a:buFont typeface="Arial" panose="020B0604020202020204" pitchFamily="34" charset="0"/>
              <a:buNone/>
              <a:defRPr sz="2400"/>
            </a:lvl6pPr>
            <a:lvl7pPr marL="0" indent="0" algn="ctr">
              <a:spcBef>
                <a:spcPts val="0"/>
              </a:spcBef>
              <a:buFont typeface="Arial" panose="020B0604020202020204" pitchFamily="34" charset="0"/>
              <a:buNone/>
              <a:defRPr sz="2400"/>
            </a:lvl7pPr>
            <a:lvl8pPr marL="0" indent="0" algn="ctr">
              <a:spcBef>
                <a:spcPts val="0"/>
              </a:spcBef>
              <a:buFont typeface="Arial" panose="020B0604020202020204" pitchFamily="34" charset="0"/>
              <a:buNone/>
              <a:defRPr sz="2400"/>
            </a:lvl8pPr>
            <a:lvl9pPr marL="0" indent="0" algn="ctr">
              <a:spcBef>
                <a:spcPts val="0"/>
              </a:spcBef>
              <a:buFont typeface="Arial" panose="020B0604020202020204" pitchFamily="34" charset="0"/>
              <a:buNone/>
              <a:defRPr sz="2400"/>
            </a:lvl9pPr>
          </a:lstStyle>
          <a:p>
            <a:pPr lvl="0"/>
            <a:r>
              <a:t>Caption / description</a:t>
            </a:r>
          </a:p>
          <a:p>
            <a:pPr lvl="1"/>
            <a:r>
              <a:t>Second level</a:t>
            </a:r>
          </a:p>
        </p:txBody>
      </p:sp>
      <p:sp>
        <p:nvSpPr>
          <p:cNvPr id="12" name="Content Placeholder 6">
            <a:extLst>
              <a:ext uri="{FF2B5EF4-FFF2-40B4-BE49-F238E27FC236}">
                <a16:creationId xmlns:a16="http://schemas.microsoft.com/office/drawing/2014/main" id="{9475B7A8-B1A4-96D4-3A00-C4428376EF80}"/>
              </a:ext>
            </a:extLst>
          </p:cNvPr>
          <p:cNvSpPr>
            <a:spLocks noGrp="1"/>
          </p:cNvSpPr>
          <p:nvPr>
            <p:ph sz="quarter" idx="18" hasCustomPrompt="1"/>
          </p:nvPr>
        </p:nvSpPr>
        <p:spPr>
          <a:xfrm>
            <a:off x="6210726" y="1700784"/>
            <a:ext cx="2606040" cy="3236976"/>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10" name="Text Placeholder 7">
            <a:extLst>
              <a:ext uri="{FF2B5EF4-FFF2-40B4-BE49-F238E27FC236}">
                <a16:creationId xmlns:a16="http://schemas.microsoft.com/office/drawing/2014/main" id="{B0D10A77-504A-3B36-92B9-95D626CFD28C}"/>
              </a:ext>
            </a:extLst>
          </p:cNvPr>
          <p:cNvSpPr>
            <a:spLocks noGrp="1"/>
          </p:cNvSpPr>
          <p:nvPr>
            <p:ph type="body" sz="quarter" idx="15" hasCustomPrompt="1"/>
          </p:nvPr>
        </p:nvSpPr>
        <p:spPr>
          <a:xfrm>
            <a:off x="6210726" y="5193792"/>
            <a:ext cx="2606040" cy="1207008"/>
          </a:xfrm>
        </p:spPr>
        <p:txBody>
          <a:bodyPr/>
          <a:lstStyle>
            <a:lvl1pPr marL="0" indent="0" algn="ctr">
              <a:spcBef>
                <a:spcPts val="0"/>
              </a:spcBef>
              <a:buFont typeface="Arial" panose="020B0604020202020204" pitchFamily="34" charset="0"/>
              <a:buNone/>
              <a:defRPr sz="2200"/>
            </a:lvl1pPr>
            <a:lvl2pPr marL="0" indent="0" algn="ctr">
              <a:spcBef>
                <a:spcPts val="0"/>
              </a:spcBef>
              <a:buFont typeface="Arial" panose="020B0604020202020204" pitchFamily="34" charset="0"/>
              <a:buNone/>
              <a:defRPr sz="2200"/>
            </a:lvl2pPr>
            <a:lvl3pPr marL="0" indent="0" algn="ctr">
              <a:spcBef>
                <a:spcPts val="0"/>
              </a:spcBef>
              <a:buFont typeface="Arial" panose="020B0604020202020204" pitchFamily="34" charset="0"/>
              <a:buNone/>
              <a:defRPr sz="2400"/>
            </a:lvl3pPr>
            <a:lvl4pPr marL="0" indent="0" algn="ctr">
              <a:spcBef>
                <a:spcPts val="0"/>
              </a:spcBef>
              <a:buFont typeface="Arial" panose="020B0604020202020204" pitchFamily="34" charset="0"/>
              <a:buNone/>
              <a:defRPr sz="2400"/>
            </a:lvl4pPr>
            <a:lvl5pPr marL="0" indent="0" algn="ctr">
              <a:spcBef>
                <a:spcPts val="0"/>
              </a:spcBef>
              <a:buFont typeface="Arial" panose="020B0604020202020204" pitchFamily="34" charset="0"/>
              <a:buNone/>
              <a:defRPr sz="2400"/>
            </a:lvl5pPr>
            <a:lvl6pPr marL="0" indent="0" algn="ctr">
              <a:spcBef>
                <a:spcPts val="0"/>
              </a:spcBef>
              <a:buFont typeface="Arial" panose="020B0604020202020204" pitchFamily="34" charset="0"/>
              <a:buNone/>
              <a:defRPr sz="2400"/>
            </a:lvl6pPr>
            <a:lvl7pPr marL="0" indent="0" algn="ctr">
              <a:spcBef>
                <a:spcPts val="0"/>
              </a:spcBef>
              <a:buFont typeface="Arial" panose="020B0604020202020204" pitchFamily="34" charset="0"/>
              <a:buNone/>
              <a:defRPr sz="2400"/>
            </a:lvl7pPr>
            <a:lvl8pPr marL="0" indent="0" algn="ctr">
              <a:spcBef>
                <a:spcPts val="0"/>
              </a:spcBef>
              <a:buFont typeface="Arial" panose="020B0604020202020204" pitchFamily="34" charset="0"/>
              <a:buNone/>
              <a:defRPr sz="2400"/>
            </a:lvl8pPr>
            <a:lvl9pPr marL="0" indent="0" algn="ctr">
              <a:spcBef>
                <a:spcPts val="0"/>
              </a:spcBef>
              <a:buFont typeface="Arial" panose="020B0604020202020204" pitchFamily="34" charset="0"/>
              <a:buNone/>
              <a:defRPr sz="2400"/>
            </a:lvl9pPr>
          </a:lstStyle>
          <a:p>
            <a:pPr lvl="0"/>
            <a:r>
              <a:t>Caption / description</a:t>
            </a:r>
          </a:p>
          <a:p>
            <a:pPr lvl="1"/>
            <a:r>
              <a:t>Second level</a:t>
            </a:r>
          </a:p>
        </p:txBody>
      </p:sp>
      <p:sp>
        <p:nvSpPr>
          <p:cNvPr id="3" name="Content Placeholder 6">
            <a:extLst>
              <a:ext uri="{FF2B5EF4-FFF2-40B4-BE49-F238E27FC236}">
                <a16:creationId xmlns:a16="http://schemas.microsoft.com/office/drawing/2014/main" id="{1458B017-FED4-8782-75EC-CA8D33D2718F}"/>
              </a:ext>
            </a:extLst>
          </p:cNvPr>
          <p:cNvSpPr>
            <a:spLocks noGrp="1"/>
          </p:cNvSpPr>
          <p:nvPr>
            <p:ph sz="quarter" idx="19" hasCustomPrompt="1"/>
          </p:nvPr>
        </p:nvSpPr>
        <p:spPr>
          <a:xfrm>
            <a:off x="9052562" y="1700784"/>
            <a:ext cx="2606040" cy="3236976"/>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4" name="Text Placeholder 7">
            <a:extLst>
              <a:ext uri="{FF2B5EF4-FFF2-40B4-BE49-F238E27FC236}">
                <a16:creationId xmlns:a16="http://schemas.microsoft.com/office/drawing/2014/main" id="{E87BBA34-1426-42BB-0BAD-CB25C8AF6F1B}"/>
              </a:ext>
            </a:extLst>
          </p:cNvPr>
          <p:cNvSpPr>
            <a:spLocks noGrp="1"/>
          </p:cNvSpPr>
          <p:nvPr>
            <p:ph type="body" sz="quarter" idx="20" hasCustomPrompt="1"/>
          </p:nvPr>
        </p:nvSpPr>
        <p:spPr>
          <a:xfrm>
            <a:off x="9052562" y="5193792"/>
            <a:ext cx="2606040" cy="1207008"/>
          </a:xfrm>
        </p:spPr>
        <p:txBody>
          <a:bodyPr/>
          <a:lstStyle>
            <a:lvl1pPr marL="0" indent="0" algn="ctr">
              <a:spcBef>
                <a:spcPts val="0"/>
              </a:spcBef>
              <a:buFont typeface="Arial" panose="020B0604020202020204" pitchFamily="34" charset="0"/>
              <a:buNone/>
              <a:defRPr sz="2200"/>
            </a:lvl1pPr>
            <a:lvl2pPr marL="0" indent="0" algn="ctr">
              <a:spcBef>
                <a:spcPts val="0"/>
              </a:spcBef>
              <a:buFont typeface="Arial" panose="020B0604020202020204" pitchFamily="34" charset="0"/>
              <a:buNone/>
              <a:defRPr sz="2200"/>
            </a:lvl2pPr>
            <a:lvl3pPr marL="0" indent="0" algn="ctr">
              <a:spcBef>
                <a:spcPts val="0"/>
              </a:spcBef>
              <a:buFont typeface="Arial" panose="020B0604020202020204" pitchFamily="34" charset="0"/>
              <a:buNone/>
              <a:defRPr sz="2400"/>
            </a:lvl3pPr>
            <a:lvl4pPr marL="0" indent="0" algn="ctr">
              <a:spcBef>
                <a:spcPts val="0"/>
              </a:spcBef>
              <a:buFont typeface="Arial" panose="020B0604020202020204" pitchFamily="34" charset="0"/>
              <a:buNone/>
              <a:defRPr sz="2400"/>
            </a:lvl4pPr>
            <a:lvl5pPr marL="0" indent="0" algn="ctr">
              <a:spcBef>
                <a:spcPts val="0"/>
              </a:spcBef>
              <a:buFont typeface="Arial" panose="020B0604020202020204" pitchFamily="34" charset="0"/>
              <a:buNone/>
              <a:defRPr sz="2400"/>
            </a:lvl5pPr>
            <a:lvl6pPr marL="0" indent="0" algn="ctr">
              <a:spcBef>
                <a:spcPts val="0"/>
              </a:spcBef>
              <a:buFont typeface="Arial" panose="020B0604020202020204" pitchFamily="34" charset="0"/>
              <a:buNone/>
              <a:defRPr sz="2400"/>
            </a:lvl6pPr>
            <a:lvl7pPr marL="0" indent="0" algn="ctr">
              <a:spcBef>
                <a:spcPts val="0"/>
              </a:spcBef>
              <a:buFont typeface="Arial" panose="020B0604020202020204" pitchFamily="34" charset="0"/>
              <a:buNone/>
              <a:defRPr sz="2400"/>
            </a:lvl7pPr>
            <a:lvl8pPr marL="0" indent="0" algn="ctr">
              <a:spcBef>
                <a:spcPts val="0"/>
              </a:spcBef>
              <a:buFont typeface="Arial" panose="020B0604020202020204" pitchFamily="34" charset="0"/>
              <a:buNone/>
              <a:defRPr sz="2400"/>
            </a:lvl8pPr>
            <a:lvl9pPr marL="0" indent="0" algn="ctr">
              <a:spcBef>
                <a:spcPts val="0"/>
              </a:spcBef>
              <a:buFont typeface="Arial" panose="020B0604020202020204" pitchFamily="34" charset="0"/>
              <a:buNone/>
              <a:defRPr sz="2400"/>
            </a:lvl9pPr>
          </a:lstStyle>
          <a:p>
            <a:pPr lvl="0"/>
            <a:r>
              <a:t>Caption / description</a:t>
            </a:r>
          </a:p>
          <a:p>
            <a:pPr lvl="1"/>
            <a:r>
              <a:t>Second level</a:t>
            </a:r>
          </a:p>
        </p:txBody>
      </p:sp>
    </p:spTree>
    <p:extLst>
      <p:ext uri="{BB962C8B-B14F-4D97-AF65-F5344CB8AC3E}">
        <p14:creationId xmlns:p14="http://schemas.microsoft.com/office/powerpoint/2010/main" val="1635167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Org Chart">
    <p:bg>
      <p:bgPr>
        <a:solidFill>
          <a:srgbClr val="F6F6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60A5-55DB-AA92-C5CD-C34B59928ECE}"/>
              </a:ext>
            </a:extLst>
          </p:cNvPr>
          <p:cNvSpPr>
            <a:spLocks noGrp="1"/>
          </p:cNvSpPr>
          <p:nvPr>
            <p:ph type="title" hasCustomPrompt="1"/>
          </p:nvPr>
        </p:nvSpPr>
        <p:spPr>
          <a:xfrm>
            <a:off x="533400" y="526477"/>
            <a:ext cx="11125202" cy="612648"/>
          </a:xfrm>
        </p:spPr>
        <p:txBody>
          <a:bodyPr/>
          <a:lstStyle/>
          <a:p>
            <a:r>
              <a:t>Click to Add a Slide Title</a:t>
            </a:r>
          </a:p>
        </p:txBody>
      </p:sp>
      <p:sp>
        <p:nvSpPr>
          <p:cNvPr id="20" name="Text Placeholder 6">
            <a:extLst>
              <a:ext uri="{FF2B5EF4-FFF2-40B4-BE49-F238E27FC236}">
                <a16:creationId xmlns:a16="http://schemas.microsoft.com/office/drawing/2014/main" id="{DF5E2B66-E7BC-D1E9-A5BD-1B1201EA1CF7}"/>
              </a:ext>
            </a:extLst>
          </p:cNvPr>
          <p:cNvSpPr>
            <a:spLocks noGrp="1"/>
          </p:cNvSpPr>
          <p:nvPr>
            <p:ph type="body" sz="quarter" idx="42" hasCustomPrompt="1"/>
            <p:custDataLst>
              <p:tags r:id="rId1"/>
            </p:custDataLst>
          </p:nvPr>
        </p:nvSpPr>
        <p:spPr>
          <a:xfrm>
            <a:off x="533400" y="1143000"/>
            <a:ext cx="11128248" cy="310896"/>
          </a:xfrm>
        </p:spPr>
        <p:txBody>
          <a:bodyPr>
            <a:noAutofit/>
          </a:bodyPr>
          <a:lstStyle>
            <a:lvl1pPr marL="0" indent="0">
              <a:spcBef>
                <a:spcPts val="0"/>
              </a:spcBef>
              <a:buFont typeface="Arial" panose="020B0604020202020204" pitchFamily="34" charset="0"/>
              <a:buNone/>
              <a:defRPr sz="22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Picture Placeholder 3">
            <a:extLst>
              <a:ext uri="{FF2B5EF4-FFF2-40B4-BE49-F238E27FC236}">
                <a16:creationId xmlns:a16="http://schemas.microsoft.com/office/drawing/2014/main" id="{8DB36AE1-9334-E4FD-F894-B2F9E767871B}"/>
              </a:ext>
            </a:extLst>
          </p:cNvPr>
          <p:cNvSpPr>
            <a:spLocks noGrp="1"/>
          </p:cNvSpPr>
          <p:nvPr>
            <p:ph type="pic" sz="quarter" idx="10" hasCustomPrompt="1"/>
          </p:nvPr>
        </p:nvSpPr>
        <p:spPr>
          <a:xfrm>
            <a:off x="4165420" y="1963119"/>
            <a:ext cx="777338" cy="777338"/>
          </a:xfrm>
          <a:prstGeom prst="ellipse">
            <a:avLst/>
          </a:prstGeom>
          <a:solidFill>
            <a:schemeClr val="bg1"/>
          </a:solidFill>
          <a:ln>
            <a:gradFill>
              <a:gsLst>
                <a:gs pos="0">
                  <a:srgbClr val="CCB3E1"/>
                </a:gs>
                <a:gs pos="46000">
                  <a:srgbClr val="7E45AF"/>
                </a:gs>
                <a:gs pos="100000">
                  <a:srgbClr val="3F2357"/>
                </a:gs>
              </a:gsLst>
              <a:lin ang="5400000" scaled="1"/>
            </a:gradFill>
          </a:ln>
          <a:effectLst>
            <a:outerShdw blurRad="228600" dist="127000" dir="5400000" algn="ctr" rotWithShape="0">
              <a:srgbClr val="000000">
                <a:alpha val="20000"/>
              </a:srgbClr>
            </a:outerShdw>
          </a:effectLst>
        </p:spPr>
        <p:txBody>
          <a:bodyPr wrap="none"/>
          <a:lstStyle>
            <a:lvl1pPr marL="0" indent="0" algn="ctr">
              <a:buNone/>
              <a:defRPr sz="1400"/>
            </a:lvl1pPr>
          </a:lstStyle>
          <a:p>
            <a:r>
              <a:t>Photo</a:t>
            </a:r>
          </a:p>
        </p:txBody>
      </p:sp>
      <p:sp>
        <p:nvSpPr>
          <p:cNvPr id="21" name="Text Placeholder 20">
            <a:extLst>
              <a:ext uri="{FF2B5EF4-FFF2-40B4-BE49-F238E27FC236}">
                <a16:creationId xmlns:a16="http://schemas.microsoft.com/office/drawing/2014/main" id="{56571EF5-6301-6F5E-5E09-B9EDA25E4F0E}"/>
              </a:ext>
            </a:extLst>
          </p:cNvPr>
          <p:cNvSpPr>
            <a:spLocks noGrp="1"/>
          </p:cNvSpPr>
          <p:nvPr>
            <p:ph type="body" sz="quarter" idx="26" hasCustomPrompt="1"/>
          </p:nvPr>
        </p:nvSpPr>
        <p:spPr>
          <a:xfrm>
            <a:off x="3792505" y="2867271"/>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5" name="Picture Placeholder 3">
            <a:extLst>
              <a:ext uri="{FF2B5EF4-FFF2-40B4-BE49-F238E27FC236}">
                <a16:creationId xmlns:a16="http://schemas.microsoft.com/office/drawing/2014/main" id="{BE448444-0D68-C0DE-746E-C3600BEFD136}"/>
              </a:ext>
            </a:extLst>
          </p:cNvPr>
          <p:cNvSpPr>
            <a:spLocks noGrp="1"/>
          </p:cNvSpPr>
          <p:nvPr>
            <p:ph type="pic" sz="quarter" idx="11" hasCustomPrompt="1"/>
          </p:nvPr>
        </p:nvSpPr>
        <p:spPr>
          <a:xfrm>
            <a:off x="5714301" y="1963119"/>
            <a:ext cx="777338" cy="777338"/>
          </a:xfrm>
          <a:prstGeom prst="ellipse">
            <a:avLst/>
          </a:prstGeom>
          <a:solidFill>
            <a:schemeClr val="bg1"/>
          </a:solidFill>
          <a:ln>
            <a:gradFill>
              <a:gsLst>
                <a:gs pos="0">
                  <a:srgbClr val="CCB3E1"/>
                </a:gs>
                <a:gs pos="46000">
                  <a:srgbClr val="7E45AF"/>
                </a:gs>
                <a:gs pos="100000">
                  <a:srgbClr val="3F2357"/>
                </a:gs>
              </a:gsLst>
              <a:lin ang="5400000" scaled="1"/>
            </a:gradFill>
          </a:ln>
          <a:effectLst>
            <a:outerShdw blurRad="228600" dist="127000" dir="5400000" algn="ctr" rotWithShape="0">
              <a:srgbClr val="000000">
                <a:alpha val="20000"/>
              </a:srgbClr>
            </a:outerShdw>
          </a:effectLst>
        </p:spPr>
        <p:txBody>
          <a:bodyPr wrap="none"/>
          <a:lstStyle>
            <a:lvl1pPr marL="0" indent="0" algn="ctr">
              <a:buNone/>
              <a:defRPr sz="1400"/>
            </a:lvl1pPr>
          </a:lstStyle>
          <a:p>
            <a:r>
              <a:t>Photo</a:t>
            </a:r>
          </a:p>
        </p:txBody>
      </p:sp>
      <p:sp>
        <p:nvSpPr>
          <p:cNvPr id="22" name="Text Placeholder 20">
            <a:extLst>
              <a:ext uri="{FF2B5EF4-FFF2-40B4-BE49-F238E27FC236}">
                <a16:creationId xmlns:a16="http://schemas.microsoft.com/office/drawing/2014/main" id="{6352CDA9-F012-FC26-DF0E-B6202D890DFF}"/>
              </a:ext>
            </a:extLst>
          </p:cNvPr>
          <p:cNvSpPr>
            <a:spLocks noGrp="1"/>
          </p:cNvSpPr>
          <p:nvPr>
            <p:ph type="body" sz="quarter" idx="27" hasCustomPrompt="1"/>
          </p:nvPr>
        </p:nvSpPr>
        <p:spPr>
          <a:xfrm>
            <a:off x="5341386" y="2867271"/>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6" name="Picture Placeholder 3">
            <a:extLst>
              <a:ext uri="{FF2B5EF4-FFF2-40B4-BE49-F238E27FC236}">
                <a16:creationId xmlns:a16="http://schemas.microsoft.com/office/drawing/2014/main" id="{4FEC27D9-9133-AABE-155C-ACB1430C3425}"/>
              </a:ext>
            </a:extLst>
          </p:cNvPr>
          <p:cNvSpPr>
            <a:spLocks noGrp="1"/>
          </p:cNvSpPr>
          <p:nvPr>
            <p:ph type="pic" sz="quarter" idx="12" hasCustomPrompt="1"/>
          </p:nvPr>
        </p:nvSpPr>
        <p:spPr>
          <a:xfrm>
            <a:off x="7263181" y="1963119"/>
            <a:ext cx="777338" cy="777338"/>
          </a:xfrm>
          <a:prstGeom prst="ellipse">
            <a:avLst/>
          </a:prstGeom>
          <a:solidFill>
            <a:schemeClr val="bg1"/>
          </a:solidFill>
          <a:ln>
            <a:gradFill>
              <a:gsLst>
                <a:gs pos="0">
                  <a:srgbClr val="CCB3E1"/>
                </a:gs>
                <a:gs pos="46000">
                  <a:srgbClr val="7E45AF"/>
                </a:gs>
                <a:gs pos="100000">
                  <a:srgbClr val="3F2357"/>
                </a:gs>
              </a:gsLst>
              <a:lin ang="5400000" scaled="1"/>
            </a:gradFill>
          </a:ln>
          <a:effectLst>
            <a:outerShdw blurRad="228600" dist="127000" dir="5400000" algn="ctr" rotWithShape="0">
              <a:srgbClr val="000000">
                <a:alpha val="20000"/>
              </a:srgbClr>
            </a:outerShdw>
          </a:effectLst>
        </p:spPr>
        <p:txBody>
          <a:bodyPr wrap="none"/>
          <a:lstStyle>
            <a:lvl1pPr marL="0" indent="0" algn="ctr">
              <a:buNone/>
              <a:defRPr sz="1400"/>
            </a:lvl1pPr>
          </a:lstStyle>
          <a:p>
            <a:r>
              <a:t>Photo</a:t>
            </a:r>
          </a:p>
        </p:txBody>
      </p:sp>
      <p:sp>
        <p:nvSpPr>
          <p:cNvPr id="23" name="Text Placeholder 20">
            <a:extLst>
              <a:ext uri="{FF2B5EF4-FFF2-40B4-BE49-F238E27FC236}">
                <a16:creationId xmlns:a16="http://schemas.microsoft.com/office/drawing/2014/main" id="{098052E4-EC38-4ED6-D139-60F511FA01D7}"/>
              </a:ext>
            </a:extLst>
          </p:cNvPr>
          <p:cNvSpPr>
            <a:spLocks noGrp="1"/>
          </p:cNvSpPr>
          <p:nvPr>
            <p:ph type="body" sz="quarter" idx="28" hasCustomPrompt="1"/>
          </p:nvPr>
        </p:nvSpPr>
        <p:spPr>
          <a:xfrm>
            <a:off x="6890267" y="2867271"/>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7" name="Picture Placeholder 3">
            <a:extLst>
              <a:ext uri="{FF2B5EF4-FFF2-40B4-BE49-F238E27FC236}">
                <a16:creationId xmlns:a16="http://schemas.microsoft.com/office/drawing/2014/main" id="{54B50C30-5D8D-B4F8-3CDF-BE935B59625E}"/>
              </a:ext>
            </a:extLst>
          </p:cNvPr>
          <p:cNvSpPr>
            <a:spLocks noGrp="1"/>
          </p:cNvSpPr>
          <p:nvPr>
            <p:ph type="pic" sz="quarter" idx="13" hasCustomPrompt="1"/>
          </p:nvPr>
        </p:nvSpPr>
        <p:spPr>
          <a:xfrm>
            <a:off x="1544768" y="3636232"/>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24" name="Text Placeholder 20">
            <a:extLst>
              <a:ext uri="{FF2B5EF4-FFF2-40B4-BE49-F238E27FC236}">
                <a16:creationId xmlns:a16="http://schemas.microsoft.com/office/drawing/2014/main" id="{DE96E6C0-16EB-0ED5-CF9D-204A002BB936}"/>
              </a:ext>
            </a:extLst>
          </p:cNvPr>
          <p:cNvSpPr>
            <a:spLocks noGrp="1"/>
          </p:cNvSpPr>
          <p:nvPr>
            <p:ph type="body" sz="quarter" idx="29" hasCustomPrompt="1"/>
          </p:nvPr>
        </p:nvSpPr>
        <p:spPr>
          <a:xfrm>
            <a:off x="1069735" y="4307451"/>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8" name="Picture Placeholder 3">
            <a:extLst>
              <a:ext uri="{FF2B5EF4-FFF2-40B4-BE49-F238E27FC236}">
                <a16:creationId xmlns:a16="http://schemas.microsoft.com/office/drawing/2014/main" id="{1022D088-1A59-05E3-072B-27CF09BADEA3}"/>
              </a:ext>
            </a:extLst>
          </p:cNvPr>
          <p:cNvSpPr>
            <a:spLocks noGrp="1"/>
          </p:cNvSpPr>
          <p:nvPr>
            <p:ph type="pic" sz="quarter" idx="14" hasCustomPrompt="1"/>
          </p:nvPr>
        </p:nvSpPr>
        <p:spPr>
          <a:xfrm>
            <a:off x="3248508" y="3636232"/>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25" name="Text Placeholder 20">
            <a:extLst>
              <a:ext uri="{FF2B5EF4-FFF2-40B4-BE49-F238E27FC236}">
                <a16:creationId xmlns:a16="http://schemas.microsoft.com/office/drawing/2014/main" id="{12C313E6-60C0-F68C-3156-A76C3775C475}"/>
              </a:ext>
            </a:extLst>
          </p:cNvPr>
          <p:cNvSpPr>
            <a:spLocks noGrp="1"/>
          </p:cNvSpPr>
          <p:nvPr>
            <p:ph type="body" sz="quarter" idx="30" hasCustomPrompt="1"/>
          </p:nvPr>
        </p:nvSpPr>
        <p:spPr>
          <a:xfrm>
            <a:off x="2773475" y="4307451"/>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9" name="Picture Placeholder 3">
            <a:extLst>
              <a:ext uri="{FF2B5EF4-FFF2-40B4-BE49-F238E27FC236}">
                <a16:creationId xmlns:a16="http://schemas.microsoft.com/office/drawing/2014/main" id="{98416451-6BA1-B6B9-B2E6-902676C89317}"/>
              </a:ext>
            </a:extLst>
          </p:cNvPr>
          <p:cNvSpPr>
            <a:spLocks noGrp="1"/>
          </p:cNvSpPr>
          <p:nvPr>
            <p:ph type="pic" sz="quarter" idx="15" hasCustomPrompt="1"/>
          </p:nvPr>
        </p:nvSpPr>
        <p:spPr>
          <a:xfrm>
            <a:off x="4952248" y="3636232"/>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26" name="Text Placeholder 20">
            <a:extLst>
              <a:ext uri="{FF2B5EF4-FFF2-40B4-BE49-F238E27FC236}">
                <a16:creationId xmlns:a16="http://schemas.microsoft.com/office/drawing/2014/main" id="{27C66BD0-5EE1-0C19-C518-36F2EC2F7575}"/>
              </a:ext>
            </a:extLst>
          </p:cNvPr>
          <p:cNvSpPr>
            <a:spLocks noGrp="1"/>
          </p:cNvSpPr>
          <p:nvPr>
            <p:ph type="body" sz="quarter" idx="31" hasCustomPrompt="1"/>
          </p:nvPr>
        </p:nvSpPr>
        <p:spPr>
          <a:xfrm>
            <a:off x="4477215" y="4307451"/>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0" name="Picture Placeholder 3">
            <a:extLst>
              <a:ext uri="{FF2B5EF4-FFF2-40B4-BE49-F238E27FC236}">
                <a16:creationId xmlns:a16="http://schemas.microsoft.com/office/drawing/2014/main" id="{5C31CDA6-EBA4-4249-FA11-3B0CAB127A38}"/>
              </a:ext>
            </a:extLst>
          </p:cNvPr>
          <p:cNvSpPr>
            <a:spLocks noGrp="1"/>
          </p:cNvSpPr>
          <p:nvPr>
            <p:ph type="pic" sz="quarter" idx="16" hasCustomPrompt="1"/>
          </p:nvPr>
        </p:nvSpPr>
        <p:spPr>
          <a:xfrm>
            <a:off x="6655988" y="3636232"/>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27" name="Text Placeholder 20">
            <a:extLst>
              <a:ext uri="{FF2B5EF4-FFF2-40B4-BE49-F238E27FC236}">
                <a16:creationId xmlns:a16="http://schemas.microsoft.com/office/drawing/2014/main" id="{D71DF7F2-58C8-F429-ED8C-F9EBE489F4FA}"/>
              </a:ext>
            </a:extLst>
          </p:cNvPr>
          <p:cNvSpPr>
            <a:spLocks noGrp="1"/>
          </p:cNvSpPr>
          <p:nvPr>
            <p:ph type="body" sz="quarter" idx="32" hasCustomPrompt="1"/>
          </p:nvPr>
        </p:nvSpPr>
        <p:spPr>
          <a:xfrm>
            <a:off x="6180955" y="4307451"/>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1" name="Picture Placeholder 3">
            <a:extLst>
              <a:ext uri="{FF2B5EF4-FFF2-40B4-BE49-F238E27FC236}">
                <a16:creationId xmlns:a16="http://schemas.microsoft.com/office/drawing/2014/main" id="{7D3E7561-AAD8-C1AC-CCD7-F166E72BE343}"/>
              </a:ext>
            </a:extLst>
          </p:cNvPr>
          <p:cNvSpPr>
            <a:spLocks noGrp="1"/>
          </p:cNvSpPr>
          <p:nvPr>
            <p:ph type="pic" sz="quarter" idx="17" hasCustomPrompt="1"/>
          </p:nvPr>
        </p:nvSpPr>
        <p:spPr>
          <a:xfrm>
            <a:off x="8359728" y="3636232"/>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28" name="Text Placeholder 20">
            <a:extLst>
              <a:ext uri="{FF2B5EF4-FFF2-40B4-BE49-F238E27FC236}">
                <a16:creationId xmlns:a16="http://schemas.microsoft.com/office/drawing/2014/main" id="{D3E93064-1B2A-4D6A-F6C4-75BDFAE0A0CE}"/>
              </a:ext>
            </a:extLst>
          </p:cNvPr>
          <p:cNvSpPr>
            <a:spLocks noGrp="1"/>
          </p:cNvSpPr>
          <p:nvPr>
            <p:ph type="body" sz="quarter" idx="33" hasCustomPrompt="1"/>
          </p:nvPr>
        </p:nvSpPr>
        <p:spPr>
          <a:xfrm>
            <a:off x="7884695" y="4307451"/>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2" name="Picture Placeholder 3">
            <a:extLst>
              <a:ext uri="{FF2B5EF4-FFF2-40B4-BE49-F238E27FC236}">
                <a16:creationId xmlns:a16="http://schemas.microsoft.com/office/drawing/2014/main" id="{2E29C74D-F5F7-6BA5-A842-9349898B6153}"/>
              </a:ext>
            </a:extLst>
          </p:cNvPr>
          <p:cNvSpPr>
            <a:spLocks noGrp="1"/>
          </p:cNvSpPr>
          <p:nvPr>
            <p:ph type="pic" sz="quarter" idx="18" hasCustomPrompt="1"/>
          </p:nvPr>
        </p:nvSpPr>
        <p:spPr>
          <a:xfrm>
            <a:off x="10063468" y="3636232"/>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29" name="Text Placeholder 20">
            <a:extLst>
              <a:ext uri="{FF2B5EF4-FFF2-40B4-BE49-F238E27FC236}">
                <a16:creationId xmlns:a16="http://schemas.microsoft.com/office/drawing/2014/main" id="{78CD62A1-33B2-37E9-9701-046171ACFF26}"/>
              </a:ext>
            </a:extLst>
          </p:cNvPr>
          <p:cNvSpPr>
            <a:spLocks noGrp="1"/>
          </p:cNvSpPr>
          <p:nvPr>
            <p:ph type="body" sz="quarter" idx="34" hasCustomPrompt="1"/>
          </p:nvPr>
        </p:nvSpPr>
        <p:spPr>
          <a:xfrm>
            <a:off x="9588435" y="4307451"/>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3" name="Picture Placeholder 3">
            <a:extLst>
              <a:ext uri="{FF2B5EF4-FFF2-40B4-BE49-F238E27FC236}">
                <a16:creationId xmlns:a16="http://schemas.microsoft.com/office/drawing/2014/main" id="{509EA469-FCA1-362E-E645-2C9B1B75FFFE}"/>
              </a:ext>
            </a:extLst>
          </p:cNvPr>
          <p:cNvSpPr>
            <a:spLocks noGrp="1"/>
          </p:cNvSpPr>
          <p:nvPr>
            <p:ph type="pic" sz="quarter" idx="19" hasCustomPrompt="1"/>
          </p:nvPr>
        </p:nvSpPr>
        <p:spPr>
          <a:xfrm>
            <a:off x="1065796" y="4969999"/>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30" name="Text Placeholder 20">
            <a:extLst>
              <a:ext uri="{FF2B5EF4-FFF2-40B4-BE49-F238E27FC236}">
                <a16:creationId xmlns:a16="http://schemas.microsoft.com/office/drawing/2014/main" id="{C7DB207C-BE18-3497-E32C-88F66C8ED1D6}"/>
              </a:ext>
            </a:extLst>
          </p:cNvPr>
          <p:cNvSpPr>
            <a:spLocks noGrp="1"/>
          </p:cNvSpPr>
          <p:nvPr>
            <p:ph type="body" sz="quarter" idx="35" hasCustomPrompt="1"/>
          </p:nvPr>
        </p:nvSpPr>
        <p:spPr>
          <a:xfrm>
            <a:off x="586896" y="5650992"/>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4" name="Picture Placeholder 3">
            <a:extLst>
              <a:ext uri="{FF2B5EF4-FFF2-40B4-BE49-F238E27FC236}">
                <a16:creationId xmlns:a16="http://schemas.microsoft.com/office/drawing/2014/main" id="{5DD7DDF9-72B2-D250-CE3B-B1D958F56E98}"/>
              </a:ext>
            </a:extLst>
          </p:cNvPr>
          <p:cNvSpPr>
            <a:spLocks noGrp="1"/>
          </p:cNvSpPr>
          <p:nvPr>
            <p:ph type="pic" sz="quarter" idx="20" hasCustomPrompt="1"/>
          </p:nvPr>
        </p:nvSpPr>
        <p:spPr>
          <a:xfrm>
            <a:off x="2647805" y="4969999"/>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31" name="Text Placeholder 20">
            <a:extLst>
              <a:ext uri="{FF2B5EF4-FFF2-40B4-BE49-F238E27FC236}">
                <a16:creationId xmlns:a16="http://schemas.microsoft.com/office/drawing/2014/main" id="{08A0FCA8-F50D-B0DF-EA1E-F5B148D80C26}"/>
              </a:ext>
            </a:extLst>
          </p:cNvPr>
          <p:cNvSpPr>
            <a:spLocks noGrp="1"/>
          </p:cNvSpPr>
          <p:nvPr>
            <p:ph type="body" sz="quarter" idx="36" hasCustomPrompt="1"/>
          </p:nvPr>
        </p:nvSpPr>
        <p:spPr>
          <a:xfrm>
            <a:off x="2172772" y="5650992"/>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5" name="Picture Placeholder 3">
            <a:extLst>
              <a:ext uri="{FF2B5EF4-FFF2-40B4-BE49-F238E27FC236}">
                <a16:creationId xmlns:a16="http://schemas.microsoft.com/office/drawing/2014/main" id="{2EE3A93C-7501-5C09-6A4C-CB96EEC6850B}"/>
              </a:ext>
            </a:extLst>
          </p:cNvPr>
          <p:cNvSpPr>
            <a:spLocks noGrp="1"/>
          </p:cNvSpPr>
          <p:nvPr>
            <p:ph type="pic" sz="quarter" idx="21" hasCustomPrompt="1"/>
          </p:nvPr>
        </p:nvSpPr>
        <p:spPr>
          <a:xfrm>
            <a:off x="4229814" y="4969999"/>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32" name="Text Placeholder 20">
            <a:extLst>
              <a:ext uri="{FF2B5EF4-FFF2-40B4-BE49-F238E27FC236}">
                <a16:creationId xmlns:a16="http://schemas.microsoft.com/office/drawing/2014/main" id="{DF399AE6-7FDD-01F8-3793-C8B32E31A3B1}"/>
              </a:ext>
            </a:extLst>
          </p:cNvPr>
          <p:cNvSpPr>
            <a:spLocks noGrp="1"/>
          </p:cNvSpPr>
          <p:nvPr>
            <p:ph type="body" sz="quarter" idx="37" hasCustomPrompt="1"/>
          </p:nvPr>
        </p:nvSpPr>
        <p:spPr>
          <a:xfrm>
            <a:off x="3748540" y="5650992"/>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6" name="Picture Placeholder 3">
            <a:extLst>
              <a:ext uri="{FF2B5EF4-FFF2-40B4-BE49-F238E27FC236}">
                <a16:creationId xmlns:a16="http://schemas.microsoft.com/office/drawing/2014/main" id="{756AAEDC-41E8-A967-6D6F-B42EB846C6C7}"/>
              </a:ext>
            </a:extLst>
          </p:cNvPr>
          <p:cNvSpPr>
            <a:spLocks noGrp="1"/>
          </p:cNvSpPr>
          <p:nvPr>
            <p:ph type="pic" sz="quarter" idx="22" hasCustomPrompt="1"/>
          </p:nvPr>
        </p:nvSpPr>
        <p:spPr>
          <a:xfrm>
            <a:off x="5811823" y="4969999"/>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33" name="Text Placeholder 20">
            <a:extLst>
              <a:ext uri="{FF2B5EF4-FFF2-40B4-BE49-F238E27FC236}">
                <a16:creationId xmlns:a16="http://schemas.microsoft.com/office/drawing/2014/main" id="{A5CA837C-7C49-252E-B82C-A9AB419BA564}"/>
              </a:ext>
            </a:extLst>
          </p:cNvPr>
          <p:cNvSpPr>
            <a:spLocks noGrp="1"/>
          </p:cNvSpPr>
          <p:nvPr>
            <p:ph type="body" sz="quarter" idx="38" hasCustomPrompt="1"/>
          </p:nvPr>
        </p:nvSpPr>
        <p:spPr>
          <a:xfrm>
            <a:off x="5334416" y="5650992"/>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7" name="Picture Placeholder 3">
            <a:extLst>
              <a:ext uri="{FF2B5EF4-FFF2-40B4-BE49-F238E27FC236}">
                <a16:creationId xmlns:a16="http://schemas.microsoft.com/office/drawing/2014/main" id="{E21C705F-9314-FBF1-AB62-BA881376363B}"/>
              </a:ext>
            </a:extLst>
          </p:cNvPr>
          <p:cNvSpPr>
            <a:spLocks noGrp="1"/>
          </p:cNvSpPr>
          <p:nvPr>
            <p:ph type="pic" sz="quarter" idx="23" hasCustomPrompt="1"/>
          </p:nvPr>
        </p:nvSpPr>
        <p:spPr>
          <a:xfrm>
            <a:off x="7393832" y="4969999"/>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34" name="Text Placeholder 20">
            <a:extLst>
              <a:ext uri="{FF2B5EF4-FFF2-40B4-BE49-F238E27FC236}">
                <a16:creationId xmlns:a16="http://schemas.microsoft.com/office/drawing/2014/main" id="{868EE99A-B70E-46C2-0203-3A4EB42468D9}"/>
              </a:ext>
            </a:extLst>
          </p:cNvPr>
          <p:cNvSpPr>
            <a:spLocks noGrp="1"/>
          </p:cNvSpPr>
          <p:nvPr>
            <p:ph type="body" sz="quarter" idx="39" hasCustomPrompt="1"/>
          </p:nvPr>
        </p:nvSpPr>
        <p:spPr>
          <a:xfrm>
            <a:off x="6920292" y="5650992"/>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8" name="Picture Placeholder 3">
            <a:extLst>
              <a:ext uri="{FF2B5EF4-FFF2-40B4-BE49-F238E27FC236}">
                <a16:creationId xmlns:a16="http://schemas.microsoft.com/office/drawing/2014/main" id="{6CEDF310-8BD9-D6FD-8A31-64107BA23EFD}"/>
              </a:ext>
            </a:extLst>
          </p:cNvPr>
          <p:cNvSpPr>
            <a:spLocks noGrp="1"/>
          </p:cNvSpPr>
          <p:nvPr>
            <p:ph type="pic" sz="quarter" idx="24" hasCustomPrompt="1"/>
          </p:nvPr>
        </p:nvSpPr>
        <p:spPr>
          <a:xfrm>
            <a:off x="8975841" y="4969999"/>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35" name="Text Placeholder 20">
            <a:extLst>
              <a:ext uri="{FF2B5EF4-FFF2-40B4-BE49-F238E27FC236}">
                <a16:creationId xmlns:a16="http://schemas.microsoft.com/office/drawing/2014/main" id="{688418E1-C890-A0B2-E5D2-9EAD2B509E26}"/>
              </a:ext>
            </a:extLst>
          </p:cNvPr>
          <p:cNvSpPr>
            <a:spLocks noGrp="1"/>
          </p:cNvSpPr>
          <p:nvPr>
            <p:ph type="body" sz="quarter" idx="40" hasCustomPrompt="1"/>
          </p:nvPr>
        </p:nvSpPr>
        <p:spPr>
          <a:xfrm>
            <a:off x="8496061" y="5650992"/>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
        <p:nvSpPr>
          <p:cNvPr id="19" name="Picture Placeholder 3">
            <a:extLst>
              <a:ext uri="{FF2B5EF4-FFF2-40B4-BE49-F238E27FC236}">
                <a16:creationId xmlns:a16="http://schemas.microsoft.com/office/drawing/2014/main" id="{18429929-3ECF-D419-C1D8-9669751C5980}"/>
              </a:ext>
            </a:extLst>
          </p:cNvPr>
          <p:cNvSpPr>
            <a:spLocks noGrp="1"/>
          </p:cNvSpPr>
          <p:nvPr>
            <p:ph type="pic" sz="quarter" idx="25" hasCustomPrompt="1"/>
          </p:nvPr>
        </p:nvSpPr>
        <p:spPr>
          <a:xfrm>
            <a:off x="10557850" y="4969999"/>
            <a:ext cx="573102" cy="573102"/>
          </a:xfrm>
          <a:prstGeom prst="ellipse">
            <a:avLst/>
          </a:prstGeom>
          <a:solidFill>
            <a:schemeClr val="bg1"/>
          </a:solidFill>
          <a:ln>
            <a:noFill/>
          </a:ln>
          <a:effectLst>
            <a:outerShdw blurRad="228600" dist="127000" dir="5400000" algn="ctr" rotWithShape="0">
              <a:srgbClr val="000000">
                <a:alpha val="20000"/>
              </a:srgbClr>
            </a:outerShdw>
          </a:effectLst>
        </p:spPr>
        <p:txBody>
          <a:bodyPr wrap="none"/>
          <a:lstStyle>
            <a:lvl1pPr marL="0" indent="0" algn="ctr">
              <a:buNone/>
              <a:defRPr sz="1200"/>
            </a:lvl1pPr>
          </a:lstStyle>
          <a:p>
            <a:r>
              <a:t>Photo</a:t>
            </a:r>
          </a:p>
        </p:txBody>
      </p:sp>
      <p:sp>
        <p:nvSpPr>
          <p:cNvPr id="36" name="Text Placeholder 20">
            <a:extLst>
              <a:ext uri="{FF2B5EF4-FFF2-40B4-BE49-F238E27FC236}">
                <a16:creationId xmlns:a16="http://schemas.microsoft.com/office/drawing/2014/main" id="{C41D3CA5-B885-41C4-7608-19EF718F12F5}"/>
              </a:ext>
            </a:extLst>
          </p:cNvPr>
          <p:cNvSpPr>
            <a:spLocks noGrp="1"/>
          </p:cNvSpPr>
          <p:nvPr>
            <p:ph type="body" sz="quarter" idx="41" hasCustomPrompt="1"/>
          </p:nvPr>
        </p:nvSpPr>
        <p:spPr>
          <a:xfrm>
            <a:off x="10082817" y="5650992"/>
            <a:ext cx="1523167" cy="417026"/>
          </a:xfrm>
        </p:spPr>
        <p:txBody>
          <a:bodyPr/>
          <a:lstStyle>
            <a:lvl1pPr marL="0" algn="ctr">
              <a:spcBef>
                <a:spcPts val="200"/>
              </a:spcBef>
              <a:buNone/>
              <a:defRPr sz="1400">
                <a:latin typeface="+mn-lt"/>
                <a:ea typeface="+mn-ea"/>
              </a:defRPr>
            </a:lvl1pPr>
            <a:lvl2pPr marL="0" indent="0">
              <a:spcBef>
                <a:spcPts val="200"/>
              </a:spcBef>
              <a:buNone/>
              <a:defRPr sz="1400">
                <a:latin typeface="+mn-lt"/>
                <a:ea typeface="+mn-ea"/>
              </a:defRPr>
            </a:lvl2pPr>
            <a:lvl3pPr marL="0" indent="0">
              <a:spcBef>
                <a:spcPts val="200"/>
              </a:spcBef>
              <a:buNone/>
              <a:defRPr sz="1400">
                <a:latin typeface="+mn-lt"/>
                <a:ea typeface="+mn-ea"/>
              </a:defRPr>
            </a:lvl3pPr>
            <a:lvl4pPr marL="0" indent="0">
              <a:spcBef>
                <a:spcPts val="200"/>
              </a:spcBef>
              <a:buNone/>
              <a:defRPr sz="1400">
                <a:latin typeface="+mn-lt"/>
                <a:ea typeface="+mn-ea"/>
              </a:defRPr>
            </a:lvl4pPr>
            <a:lvl5pPr marL="0" indent="0">
              <a:spcBef>
                <a:spcPts val="200"/>
              </a:spcBef>
              <a:buNone/>
              <a:defRPr sz="1400">
                <a:latin typeface="+mn-lt"/>
                <a:ea typeface="+mn-ea"/>
              </a:defRPr>
            </a:lvl5pPr>
            <a:lvl6pPr marL="0" indent="0">
              <a:spcBef>
                <a:spcPts val="200"/>
              </a:spcBef>
              <a:buNone/>
              <a:defRPr sz="1400">
                <a:latin typeface="+mn-lt"/>
                <a:ea typeface="+mn-ea"/>
              </a:defRPr>
            </a:lvl6pPr>
            <a:lvl7pPr marL="0" indent="0">
              <a:spcBef>
                <a:spcPts val="200"/>
              </a:spcBef>
              <a:buNone/>
              <a:defRPr sz="1400">
                <a:latin typeface="+mn-lt"/>
                <a:ea typeface="+mn-ea"/>
              </a:defRPr>
            </a:lvl7pPr>
            <a:lvl8pPr marL="0" indent="0">
              <a:spcBef>
                <a:spcPts val="200"/>
              </a:spcBef>
              <a:buNone/>
              <a:defRPr sz="1400">
                <a:latin typeface="+mn-lt"/>
                <a:ea typeface="+mn-ea"/>
              </a:defRPr>
            </a:lvl8pPr>
            <a:lvl9pPr marL="0" indent="0">
              <a:spcBef>
                <a:spcPts val="200"/>
              </a:spcBef>
              <a:buNone/>
              <a:defRPr sz="1400">
                <a:latin typeface="+mn-lt"/>
                <a:ea typeface="+mn-ea"/>
              </a:defRPr>
            </a:lvl9pPr>
          </a:lstStyle>
          <a:p>
            <a:pPr lvl="0"/>
            <a:r>
              <a:t>Name</a:t>
            </a:r>
            <a:r>
              <a:rPr/>
              <a:t/>
            </a:r>
            <a:br>
              <a:rPr/>
            </a:br>
            <a:r>
              <a:t>Title</a:t>
            </a:r>
          </a:p>
        </p:txBody>
      </p:sp>
    </p:spTree>
    <p:extLst>
      <p:ext uri="{BB962C8B-B14F-4D97-AF65-F5344CB8AC3E}">
        <p14:creationId xmlns:p14="http://schemas.microsoft.com/office/powerpoint/2010/main" val="3274269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emen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E00725-3C1E-62E1-41A0-61F76E5DA5A4}"/>
              </a:ext>
            </a:extLst>
          </p:cNvPr>
          <p:cNvSpPr>
            <a:spLocks noGrp="1"/>
          </p:cNvSpPr>
          <p:nvPr>
            <p:ph type="body" sz="quarter" idx="10" hasCustomPrompt="1"/>
          </p:nvPr>
        </p:nvSpPr>
        <p:spPr>
          <a:xfrm>
            <a:off x="527050" y="527050"/>
            <a:ext cx="11136314" cy="3460488"/>
          </a:xfrm>
        </p:spPr>
        <p:txBody>
          <a:bodyPr anchor="ctr"/>
          <a:lstStyle>
            <a:lvl1pPr marL="0">
              <a:spcBef>
                <a:spcPts val="0"/>
              </a:spcBef>
              <a:buNone/>
              <a:defRPr sz="3800">
                <a:latin typeface="+mj-lt"/>
              </a:defRPr>
            </a:lvl1pPr>
            <a:lvl2pPr marL="0" indent="0">
              <a:spcBef>
                <a:spcPts val="0"/>
              </a:spcBef>
              <a:buNone/>
              <a:defRPr sz="3800"/>
            </a:lvl2pPr>
            <a:lvl3pPr marL="0" indent="0">
              <a:spcBef>
                <a:spcPts val="0"/>
              </a:spcBef>
              <a:buNone/>
              <a:defRPr sz="3800"/>
            </a:lvl3pPr>
            <a:lvl4pPr marL="0" indent="0">
              <a:spcBef>
                <a:spcPts val="0"/>
              </a:spcBef>
              <a:buNone/>
              <a:defRPr sz="3800"/>
            </a:lvl4pPr>
            <a:lvl5pPr marL="0" indent="0">
              <a:spcBef>
                <a:spcPts val="0"/>
              </a:spcBef>
              <a:buNone/>
              <a:defRPr sz="3800"/>
            </a:lvl5pPr>
            <a:lvl6pPr marL="0" indent="0">
              <a:spcBef>
                <a:spcPts val="0"/>
              </a:spcBef>
              <a:buNone/>
              <a:defRPr sz="3800"/>
            </a:lvl6pPr>
            <a:lvl7pPr marL="0" indent="0">
              <a:spcBef>
                <a:spcPts val="0"/>
              </a:spcBef>
              <a:buNone/>
              <a:defRPr sz="3800"/>
            </a:lvl7pPr>
            <a:lvl8pPr marL="0" indent="0">
              <a:spcBef>
                <a:spcPts val="0"/>
              </a:spcBef>
              <a:buNone/>
              <a:defRPr sz="3800"/>
            </a:lvl8pPr>
            <a:lvl9pPr marL="0" indent="0">
              <a:spcBef>
                <a:spcPts val="0"/>
              </a:spcBef>
              <a:buNone/>
              <a:defRPr sz="3800"/>
            </a:lvl9pPr>
          </a:lstStyle>
          <a:p>
            <a:pPr lvl="0"/>
            <a:r>
              <a:rPr dirty="0"/>
              <a:t>Click to add statement text</a:t>
            </a:r>
          </a:p>
        </p:txBody>
      </p:sp>
      <p:sp>
        <p:nvSpPr>
          <p:cNvPr id="8" name="Text Placeholder 7">
            <a:extLst>
              <a:ext uri="{FF2B5EF4-FFF2-40B4-BE49-F238E27FC236}">
                <a16:creationId xmlns:a16="http://schemas.microsoft.com/office/drawing/2014/main" id="{397D9D8F-7C7B-9A1F-FFB2-D5F8D3FD09F6}"/>
              </a:ext>
            </a:extLst>
          </p:cNvPr>
          <p:cNvSpPr>
            <a:spLocks noGrp="1"/>
          </p:cNvSpPr>
          <p:nvPr>
            <p:ph type="body" sz="quarter" idx="11" hasCustomPrompt="1"/>
          </p:nvPr>
        </p:nvSpPr>
        <p:spPr>
          <a:xfrm>
            <a:off x="527050" y="4489990"/>
            <a:ext cx="8908318" cy="1331912"/>
          </a:xfrm>
        </p:spPr>
        <p:txBody>
          <a:bodyPr/>
          <a:lstStyle>
            <a:lvl1pPr marL="0">
              <a:spcBef>
                <a:spcPts val="0"/>
              </a:spcBef>
              <a:buNone/>
              <a:defRPr sz="2800">
                <a:solidFill>
                  <a:srgbClr val="646E81"/>
                </a:solidFill>
                <a:latin typeface="+mj-lt"/>
              </a:defRPr>
            </a:lvl1pPr>
            <a:lvl2pPr marL="0" indent="0">
              <a:spcBef>
                <a:spcPts val="0"/>
              </a:spcBef>
              <a:buNone/>
              <a:defRPr sz="2800">
                <a:solidFill>
                  <a:schemeClr val="tx2"/>
                </a:solidFill>
              </a:defRPr>
            </a:lvl2pPr>
            <a:lvl3pPr marL="0" indent="0">
              <a:spcBef>
                <a:spcPts val="0"/>
              </a:spcBef>
              <a:buNone/>
              <a:defRPr sz="2800">
                <a:solidFill>
                  <a:schemeClr val="tx2"/>
                </a:solidFill>
              </a:defRPr>
            </a:lvl3pPr>
            <a:lvl4pPr marL="0" indent="0">
              <a:spcBef>
                <a:spcPts val="0"/>
              </a:spcBef>
              <a:buNone/>
              <a:defRPr sz="2800">
                <a:solidFill>
                  <a:schemeClr val="tx2"/>
                </a:solidFill>
              </a:defRPr>
            </a:lvl4pPr>
            <a:lvl5pPr marL="0" indent="0">
              <a:spcBef>
                <a:spcPts val="0"/>
              </a:spcBef>
              <a:buNone/>
              <a:defRPr sz="2800">
                <a:solidFill>
                  <a:schemeClr val="tx2"/>
                </a:solidFill>
              </a:defRPr>
            </a:lvl5pPr>
            <a:lvl6pPr marL="0" indent="0">
              <a:spcBef>
                <a:spcPts val="0"/>
              </a:spcBef>
              <a:buNone/>
              <a:defRPr sz="2800">
                <a:solidFill>
                  <a:schemeClr val="tx2"/>
                </a:solidFill>
              </a:defRPr>
            </a:lvl6pPr>
            <a:lvl7pPr marL="0" indent="0">
              <a:spcBef>
                <a:spcPts val="0"/>
              </a:spcBef>
              <a:buNone/>
              <a:defRPr sz="2800">
                <a:solidFill>
                  <a:schemeClr val="tx2"/>
                </a:solidFill>
              </a:defRPr>
            </a:lvl7pPr>
            <a:lvl8pPr marL="0" indent="0">
              <a:spcBef>
                <a:spcPts val="0"/>
              </a:spcBef>
              <a:buNone/>
              <a:defRPr sz="2800">
                <a:solidFill>
                  <a:schemeClr val="tx2"/>
                </a:solidFill>
              </a:defRPr>
            </a:lvl8pPr>
            <a:lvl9pPr marL="0" indent="0">
              <a:spcBef>
                <a:spcPts val="0"/>
              </a:spcBef>
              <a:buNone/>
              <a:defRPr sz="2800">
                <a:solidFill>
                  <a:schemeClr val="tx2"/>
                </a:solidFill>
              </a:defRPr>
            </a:lvl9pPr>
          </a:lstStyle>
          <a:p>
            <a:pPr lvl="0"/>
            <a:r>
              <a:t>Optional information</a:t>
            </a:r>
          </a:p>
        </p:txBody>
      </p:sp>
    </p:spTree>
    <p:extLst>
      <p:ext uri="{BB962C8B-B14F-4D97-AF65-F5344CB8AC3E}">
        <p14:creationId xmlns:p14="http://schemas.microsoft.com/office/powerpoint/2010/main" val="112499888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486CD359-CDA0-740F-8A03-06403DD6ED5A}"/>
              </a:ext>
              <a:ext uri="{C183D7F6-B498-43B3-948B-1728B52AA6E4}">
                <adec:decorative xmlns="" xmlns:adec="http://schemas.microsoft.com/office/drawing/2017/decorative" val="1"/>
              </a:ext>
            </a:extLst>
          </p:cNvPr>
          <p:cNvPicPr>
            <a:picLocks noChangeAspect="1"/>
          </p:cNvPicPr>
          <p:nvPr/>
        </p:nvPicPr>
        <p:blipFill rotWithShape="1">
          <a:blip r:embed="rId3" cstate="email">
            <a:alphaModFix amt="72000"/>
            <a:extLst>
              <a:ext uri="{28A0092B-C50C-407E-A947-70E740481C1C}">
                <a14:useLocalDpi xmlns:a14="http://schemas.microsoft.com/office/drawing/2010/main"/>
              </a:ext>
            </a:extLst>
          </a:blip>
          <a:srcRect t="-63"/>
          <a:stretch/>
        </p:blipFill>
        <p:spPr>
          <a:xfrm>
            <a:off x="0" y="0"/>
            <a:ext cx="12192000" cy="6858000"/>
          </a:xfrm>
          <a:prstGeom prst="rect">
            <a:avLst/>
          </a:prstGeom>
          <a:solidFill>
            <a:schemeClr val="bg1"/>
          </a:solidFill>
        </p:spPr>
      </p:pic>
      <p:sp>
        <p:nvSpPr>
          <p:cNvPr id="66" name="Freeform: Shape 17">
            <a:extLst>
              <a:ext uri="{FF2B5EF4-FFF2-40B4-BE49-F238E27FC236}">
                <a16:creationId xmlns:a16="http://schemas.microsoft.com/office/drawing/2014/main" id="{27FACB71-67A0-8579-1519-A326A5B1B9C9}"/>
              </a:ext>
              <a:ext uri="{C183D7F6-B498-43B3-948B-1728B52AA6E4}">
                <adec:decorative xmlns="" xmlns:adec="http://schemas.microsoft.com/office/drawing/2017/decorative" val="1"/>
              </a:ext>
            </a:extLst>
          </p:cNvPr>
          <p:cNvSpPr/>
          <p:nvPr/>
        </p:nvSpPr>
        <p:spPr>
          <a:xfrm>
            <a:off x="2" y="801887"/>
            <a:ext cx="9161233" cy="5254227"/>
          </a:xfrm>
          <a:custGeom>
            <a:avLst/>
            <a:gdLst>
              <a:gd name="connsiteX0" fmla="*/ 0 w 7773579"/>
              <a:gd name="connsiteY0" fmla="*/ 0 h 4458368"/>
              <a:gd name="connsiteX1" fmla="*/ 7773579 w 7773579"/>
              <a:gd name="connsiteY1" fmla="*/ 0 h 4458368"/>
              <a:gd name="connsiteX2" fmla="*/ 6352104 w 7773579"/>
              <a:gd name="connsiteY2" fmla="*/ 4458368 h 4458368"/>
              <a:gd name="connsiteX3" fmla="*/ 0 w 7773579"/>
              <a:gd name="connsiteY3" fmla="*/ 4458368 h 4458368"/>
            </a:gdLst>
            <a:ahLst/>
            <a:cxnLst>
              <a:cxn ang="0">
                <a:pos x="connsiteX0" y="connsiteY0"/>
              </a:cxn>
              <a:cxn ang="0">
                <a:pos x="connsiteX1" y="connsiteY1"/>
              </a:cxn>
              <a:cxn ang="0">
                <a:pos x="connsiteX2" y="connsiteY2"/>
              </a:cxn>
              <a:cxn ang="0">
                <a:pos x="connsiteX3" y="connsiteY3"/>
              </a:cxn>
            </a:cxnLst>
            <a:rect l="l" t="t" r="r" b="b"/>
            <a:pathLst>
              <a:path w="7773579" h="4458368">
                <a:moveTo>
                  <a:pt x="0" y="0"/>
                </a:moveTo>
                <a:lnTo>
                  <a:pt x="7773579" y="0"/>
                </a:lnTo>
                <a:lnTo>
                  <a:pt x="6352104" y="4458368"/>
                </a:lnTo>
                <a:lnTo>
                  <a:pt x="0" y="4458368"/>
                </a:lnTo>
                <a:close/>
              </a:path>
            </a:pathLst>
          </a:custGeom>
          <a:gradFill flip="none" rotWithShape="1">
            <a:gsLst>
              <a:gs pos="100000">
                <a:srgbClr val="552B83"/>
              </a:gs>
              <a:gs pos="0">
                <a:srgbClr val="7E45AF">
                  <a:lumMod val="60000"/>
                  <a:lumOff val="40000"/>
                </a:srgbClr>
              </a:gs>
              <a:gs pos="51000">
                <a:srgbClr val="7E45AF">
                  <a:lumMod val="75000"/>
                </a:srgbClr>
              </a:gs>
            </a:gsLst>
            <a:lin ang="8100000" scaled="1"/>
            <a:tileRect/>
          </a:gradFill>
          <a:ln w="12700" cap="flat" cmpd="sng" algn="ctr">
            <a:noFill/>
            <a:prstDash val="solid"/>
            <a:miter lim="800000"/>
          </a:ln>
          <a:effectLst/>
        </p:spPr>
        <p:txBody>
          <a:bodyPr rtlCol="0" anchor="ctr">
            <a:noAutofit/>
          </a:bodyPr>
          <a:lstStyle/>
          <a:p>
            <a:pPr marR="0" lvl="0" indent="0" algn="ctr" defTabSz="914400" fontAlgn="auto">
              <a:lnSpc>
                <a:spcPct val="100000"/>
              </a:lnSpc>
              <a:spcBef>
                <a:spcPts val="0"/>
              </a:spcBef>
              <a:spcAft>
                <a:spcPts val="0"/>
              </a:spcAft>
              <a:buClrTx/>
              <a:buSzTx/>
              <a:buFontTx/>
              <a:buNone/>
              <a:tabLst/>
            </a:pPr>
            <a:endParaRPr kumimoji="0" sz="1400" b="0" i="0" u="none" strike="noStrike" kern="0" cap="none" spc="0" normalizeH="0" baseline="0">
              <a:ln>
                <a:noFill/>
              </a:ln>
              <a:solidFill>
                <a:srgbClr val="FFFFFF"/>
              </a:solidFill>
              <a:effectLst/>
              <a:uLnTx/>
              <a:uFillTx/>
              <a:latin typeface="+mn-lt"/>
              <a:ea typeface="+mn-ea"/>
            </a:endParaRPr>
          </a:p>
        </p:txBody>
      </p:sp>
      <p:sp>
        <p:nvSpPr>
          <p:cNvPr id="68" name="Freeform: Shape 17">
            <a:extLst>
              <a:ext uri="{FF2B5EF4-FFF2-40B4-BE49-F238E27FC236}">
                <a16:creationId xmlns:a16="http://schemas.microsoft.com/office/drawing/2014/main" id="{01A309E4-89D3-2FB4-5954-CA906432F86D}"/>
              </a:ext>
              <a:ext uri="{C183D7F6-B498-43B3-948B-1728B52AA6E4}">
                <adec:decorative xmlns="" xmlns:adec="http://schemas.microsoft.com/office/drawing/2017/decorative" val="1"/>
              </a:ext>
            </a:extLst>
          </p:cNvPr>
          <p:cNvSpPr/>
          <p:nvPr/>
        </p:nvSpPr>
        <p:spPr bwMode="ltGray">
          <a:xfrm>
            <a:off x="2" y="801887"/>
            <a:ext cx="9161233" cy="5254227"/>
          </a:xfrm>
          <a:custGeom>
            <a:avLst/>
            <a:gdLst>
              <a:gd name="connsiteX0" fmla="*/ 0 w 7773579"/>
              <a:gd name="connsiteY0" fmla="*/ 0 h 4458368"/>
              <a:gd name="connsiteX1" fmla="*/ 7773579 w 7773579"/>
              <a:gd name="connsiteY1" fmla="*/ 0 h 4458368"/>
              <a:gd name="connsiteX2" fmla="*/ 6352104 w 7773579"/>
              <a:gd name="connsiteY2" fmla="*/ 4458368 h 4458368"/>
              <a:gd name="connsiteX3" fmla="*/ 0 w 7773579"/>
              <a:gd name="connsiteY3" fmla="*/ 4458368 h 4458368"/>
            </a:gdLst>
            <a:ahLst/>
            <a:cxnLst>
              <a:cxn ang="0">
                <a:pos x="connsiteX0" y="connsiteY0"/>
              </a:cxn>
              <a:cxn ang="0">
                <a:pos x="connsiteX1" y="connsiteY1"/>
              </a:cxn>
              <a:cxn ang="0">
                <a:pos x="connsiteX2" y="connsiteY2"/>
              </a:cxn>
              <a:cxn ang="0">
                <a:pos x="connsiteX3" y="connsiteY3"/>
              </a:cxn>
            </a:cxnLst>
            <a:rect l="l" t="t" r="r" b="b"/>
            <a:pathLst>
              <a:path w="7773579" h="4458368">
                <a:moveTo>
                  <a:pt x="0" y="0"/>
                </a:moveTo>
                <a:lnTo>
                  <a:pt x="7773579" y="0"/>
                </a:lnTo>
                <a:lnTo>
                  <a:pt x="6352104" y="4458368"/>
                </a:lnTo>
                <a:lnTo>
                  <a:pt x="0" y="4458368"/>
                </a:lnTo>
                <a:close/>
              </a:path>
            </a:pathLst>
          </a:custGeom>
          <a:gradFill flip="none" rotWithShape="1">
            <a:gsLst>
              <a:gs pos="100000">
                <a:srgbClr val="552B83"/>
              </a:gs>
              <a:gs pos="0">
                <a:srgbClr val="7E45AF">
                  <a:lumMod val="60000"/>
                  <a:lumOff val="40000"/>
                </a:srgbClr>
              </a:gs>
              <a:gs pos="51000">
                <a:srgbClr val="7E45AF">
                  <a:lumMod val="75000"/>
                </a:srgbClr>
              </a:gs>
            </a:gsLst>
            <a:lin ang="8100000" scaled="1"/>
            <a:tileRect/>
          </a:gradFill>
          <a:ln w="12700" cap="flat" cmpd="sng" algn="ctr">
            <a:noFill/>
            <a:prstDash val="solid"/>
            <a:miter lim="800000"/>
          </a:ln>
          <a:effectLst/>
        </p:spPr>
        <p:txBody>
          <a:bodyPr rtlCol="0" anchor="ctr">
            <a:noAutofit/>
          </a:bodyPr>
          <a:lstStyle/>
          <a:p>
            <a:pPr marR="0" lvl="0" indent="0" algn="ctr" defTabSz="914400" fontAlgn="auto">
              <a:lnSpc>
                <a:spcPct val="100000"/>
              </a:lnSpc>
              <a:spcBef>
                <a:spcPts val="0"/>
              </a:spcBef>
              <a:spcAft>
                <a:spcPts val="0"/>
              </a:spcAft>
              <a:buClrTx/>
              <a:buSzTx/>
              <a:buFontTx/>
              <a:buNone/>
              <a:tabLst/>
            </a:pPr>
            <a:endParaRPr kumimoji="0" sz="1400" b="0" i="0" u="none" strike="noStrike" kern="0" cap="none" spc="0" normalizeH="0" baseline="0">
              <a:ln>
                <a:noFill/>
              </a:ln>
              <a:solidFill>
                <a:srgbClr val="FFFFFF"/>
              </a:solidFill>
              <a:effectLst/>
              <a:uLnTx/>
              <a:uFillTx/>
              <a:latin typeface="+mn-lt"/>
              <a:ea typeface="+mn-ea"/>
            </a:endParaRPr>
          </a:p>
        </p:txBody>
      </p:sp>
      <p:sp>
        <p:nvSpPr>
          <p:cNvPr id="69" name="graphic">
            <a:extLst>
              <a:ext uri="{FF2B5EF4-FFF2-40B4-BE49-F238E27FC236}">
                <a16:creationId xmlns:a16="http://schemas.microsoft.com/office/drawing/2014/main" id="{4D0F0141-4A1F-F793-F994-10C50B83FF7E}"/>
              </a:ext>
              <a:ext uri="{C183D7F6-B498-43B3-948B-1728B52AA6E4}">
                <adec:decorative xmlns="" xmlns:adec="http://schemas.microsoft.com/office/drawing/2017/decorative" val="1"/>
              </a:ext>
            </a:extLst>
          </p:cNvPr>
          <p:cNvSpPr/>
          <p:nvPr/>
        </p:nvSpPr>
        <p:spPr bwMode="ltGray">
          <a:xfrm>
            <a:off x="5369924" y="760187"/>
            <a:ext cx="3791312" cy="84630"/>
          </a:xfrm>
          <a:prstGeom prst="ellipse">
            <a:avLst/>
          </a:prstGeom>
          <a:gradFill flip="none" rotWithShape="1">
            <a:gsLst>
              <a:gs pos="0">
                <a:srgbClr val="FFFFFF">
                  <a:alpha val="40000"/>
                </a:srgbClr>
              </a:gs>
              <a:gs pos="100000">
                <a:srgbClr val="FFFFFF">
                  <a:alpha val="0"/>
                </a:srgbClr>
              </a:gs>
            </a:gsLst>
            <a:path path="shape">
              <a:fillToRect l="50000" t="50000" r="50000" b="50000"/>
            </a:path>
            <a:tileRect/>
          </a:gradFill>
          <a:ln w="12700" cap="flat" cmpd="sng" algn="ctr">
            <a:noFill/>
            <a:prstDash val="solid"/>
            <a:miter lim="800000"/>
          </a:ln>
          <a:effectLst/>
        </p:spPr>
        <p:txBody>
          <a:bodyPr rtlCol="0" anchor="ctr">
            <a:noAutofit/>
          </a:bodyPr>
          <a:lstStyle/>
          <a:p>
            <a:pPr algn="ctr" defTabSz="914400">
              <a:defRPr/>
            </a:pPr>
            <a:endParaRPr sz="1400" kern="0">
              <a:solidFill>
                <a:srgbClr val="FFFFFF"/>
              </a:solidFill>
              <a:latin typeface="+mn-lt"/>
              <a:ea typeface="+mn-ea"/>
              <a:cs typeface="+mn-cs"/>
            </a:endParaRPr>
          </a:p>
        </p:txBody>
      </p:sp>
      <p:sp>
        <p:nvSpPr>
          <p:cNvPr id="70" name="graphic">
            <a:extLst>
              <a:ext uri="{FF2B5EF4-FFF2-40B4-BE49-F238E27FC236}">
                <a16:creationId xmlns:a16="http://schemas.microsoft.com/office/drawing/2014/main" id="{E6DE7A75-2A77-1375-3CCB-7DB0069C329E}"/>
              </a:ext>
              <a:ext uri="{C183D7F6-B498-43B3-948B-1728B52AA6E4}">
                <adec:decorative xmlns="" xmlns:adec="http://schemas.microsoft.com/office/drawing/2017/decorative" val="1"/>
              </a:ext>
            </a:extLst>
          </p:cNvPr>
          <p:cNvSpPr/>
          <p:nvPr/>
        </p:nvSpPr>
        <p:spPr bwMode="ltGray">
          <a:xfrm flipV="1">
            <a:off x="26683" y="756986"/>
            <a:ext cx="9161234" cy="89934"/>
          </a:xfrm>
          <a:prstGeom prst="ellipse">
            <a:avLst/>
          </a:prstGeom>
          <a:gradFill flip="none" rotWithShape="1">
            <a:gsLst>
              <a:gs pos="0">
                <a:srgbClr val="7E45AF">
                  <a:lumMod val="60000"/>
                  <a:lumOff val="40000"/>
                  <a:alpha val="40000"/>
                </a:srgbClr>
              </a:gs>
              <a:gs pos="100000">
                <a:srgbClr val="7E45AF">
                  <a:lumMod val="60000"/>
                  <a:lumOff val="40000"/>
                  <a:alpha val="0"/>
                </a:srgbClr>
              </a:gs>
            </a:gsLst>
            <a:path path="shape">
              <a:fillToRect l="50000" t="50000" r="50000" b="50000"/>
            </a:path>
            <a:tileRect/>
          </a:gradFill>
          <a:ln w="12700" cap="flat" cmpd="sng" algn="ctr">
            <a:noFill/>
            <a:prstDash val="solid"/>
            <a:miter lim="800000"/>
          </a:ln>
          <a:effectLst/>
        </p:spPr>
        <p:txBody>
          <a:bodyPr rtlCol="0" anchor="ctr">
            <a:noAutofit/>
          </a:bodyPr>
          <a:lstStyle/>
          <a:p>
            <a:pPr algn="ctr" defTabSz="914400">
              <a:defRPr/>
            </a:pPr>
            <a:endParaRPr sz="1400" kern="0">
              <a:solidFill>
                <a:srgbClr val="FFFFFF"/>
              </a:solidFill>
              <a:latin typeface="+mn-lt"/>
              <a:ea typeface="+mn-ea"/>
              <a:cs typeface="+mn-cs"/>
            </a:endParaRPr>
          </a:p>
        </p:txBody>
      </p:sp>
      <p:sp>
        <p:nvSpPr>
          <p:cNvPr id="71" name="Graphic 22">
            <a:extLst>
              <a:ext uri="{FF2B5EF4-FFF2-40B4-BE49-F238E27FC236}">
                <a16:creationId xmlns:a16="http://schemas.microsoft.com/office/drawing/2014/main" id="{12CC714A-C7D2-7244-8763-BE72CF3446F8}"/>
              </a:ext>
              <a:ext uri="{C183D7F6-B498-43B3-948B-1728B52AA6E4}">
                <adec:decorative xmlns="" xmlns:adec="http://schemas.microsoft.com/office/drawing/2017/decorative" val="1"/>
              </a:ext>
            </a:extLst>
          </p:cNvPr>
          <p:cNvSpPr/>
          <p:nvPr/>
        </p:nvSpPr>
        <p:spPr bwMode="ltGray">
          <a:xfrm>
            <a:off x="0" y="521086"/>
            <a:ext cx="8910147" cy="5809863"/>
          </a:xfrm>
          <a:custGeom>
            <a:avLst/>
            <a:gdLst>
              <a:gd name="connsiteX0" fmla="*/ 0 w 7560525"/>
              <a:gd name="connsiteY0" fmla="*/ 0 h 4929842"/>
              <a:gd name="connsiteX1" fmla="*/ 7560525 w 7560525"/>
              <a:gd name="connsiteY1" fmla="*/ 0 h 4929842"/>
              <a:gd name="connsiteX2" fmla="*/ 5987683 w 7560525"/>
              <a:gd name="connsiteY2" fmla="*/ 4929842 h 4929842"/>
              <a:gd name="connsiteX3" fmla="*/ 0 w 7560525"/>
              <a:gd name="connsiteY3" fmla="*/ 4929842 h 4929842"/>
            </a:gdLst>
            <a:ahLst/>
            <a:cxnLst>
              <a:cxn ang="0">
                <a:pos x="connsiteX0" y="connsiteY0"/>
              </a:cxn>
              <a:cxn ang="0">
                <a:pos x="connsiteX1" y="connsiteY1"/>
              </a:cxn>
              <a:cxn ang="0">
                <a:pos x="connsiteX2" y="connsiteY2"/>
              </a:cxn>
              <a:cxn ang="0">
                <a:pos x="connsiteX3" y="connsiteY3"/>
              </a:cxn>
            </a:cxnLst>
            <a:rect l="l" t="t" r="r" b="b"/>
            <a:pathLst>
              <a:path w="7560525" h="4929842">
                <a:moveTo>
                  <a:pt x="0" y="0"/>
                </a:moveTo>
                <a:lnTo>
                  <a:pt x="7560525" y="0"/>
                </a:lnTo>
                <a:lnTo>
                  <a:pt x="5987683" y="4929842"/>
                </a:lnTo>
                <a:lnTo>
                  <a:pt x="0" y="4929842"/>
                </a:lnTo>
              </a:path>
            </a:pathLst>
          </a:custGeom>
          <a:noFill/>
          <a:ln w="14604" cap="flat">
            <a:gradFill flip="none" rotWithShape="1">
              <a:gsLst>
                <a:gs pos="0">
                  <a:srgbClr val="646E81">
                    <a:lumMod val="20000"/>
                    <a:lumOff val="80000"/>
                  </a:srgbClr>
                </a:gs>
                <a:gs pos="100000">
                  <a:srgbClr val="646E81">
                    <a:lumMod val="40000"/>
                    <a:lumOff val="60000"/>
                  </a:srgbClr>
                </a:gs>
              </a:gsLst>
              <a:lin ang="18000000" scaled="0"/>
              <a:tileRect/>
            </a:gradFill>
            <a:prstDash val="solid"/>
            <a:miter/>
          </a:ln>
          <a:effectLst>
            <a:outerShdw blurRad="25400" algn="ctr" rotWithShape="0">
              <a:srgbClr val="FFFFFF"/>
            </a:outerShdw>
          </a:effectLst>
        </p:spPr>
        <p:txBody>
          <a:bodyPr rtlCol="0" anchor="ctr">
            <a:noAutofit/>
          </a:bodyPr>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mn-lt"/>
            </a:endParaRPr>
          </a:p>
        </p:txBody>
      </p:sp>
      <p:sp>
        <p:nvSpPr>
          <p:cNvPr id="8" name="Thank You"/>
          <p:cNvSpPr txBox="1"/>
          <p:nvPr>
            <p:custDataLst>
              <p:tags r:id="rId1"/>
            </p:custDataLst>
          </p:nvPr>
        </p:nvSpPr>
        <p:spPr>
          <a:xfrm>
            <a:off x="1317388" y="2850879"/>
            <a:ext cx="5524797" cy="923330"/>
          </a:xfrm>
          <a:prstGeom prst="rect">
            <a:avLst/>
          </a:prstGeom>
          <a:noFill/>
        </p:spPr>
        <p:txBody>
          <a:bodyPr wrap="square" rtlCol="0">
            <a:noAutofit/>
          </a:bodyPr>
          <a:lstStyle/>
          <a:p>
            <a:pPr algn="ctr"/>
            <a:r>
              <a:rPr sz="5400" b="0" spc="0" baseline="0">
                <a:solidFill>
                  <a:srgbClr val="FFFFFF"/>
                </a:solidFill>
                <a:latin typeface="+mj-lt"/>
              </a:rPr>
              <a:t>Thank You</a:t>
            </a:r>
          </a:p>
        </p:txBody>
      </p:sp>
      <p:sp>
        <p:nvSpPr>
          <p:cNvPr id="3" name="logo">
            <a:extLst>
              <a:ext uri="{FF2B5EF4-FFF2-40B4-BE49-F238E27FC236}">
                <a16:creationId xmlns:a16="http://schemas.microsoft.com/office/drawing/2014/main" id="{4B909108-B240-42E5-96F0-89926175FE7F}"/>
              </a:ext>
            </a:extLst>
          </p:cNvPr>
          <p:cNvSpPr/>
          <p:nvPr/>
        </p:nvSpPr>
        <p:spPr>
          <a:xfrm>
            <a:off x="10114561" y="525848"/>
            <a:ext cx="1632145" cy="355185"/>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5A2A82"/>
          </a:solidFill>
          <a:ln w="9525" cap="flat">
            <a:noFill/>
            <a:prstDash val="solid"/>
            <a:miter/>
          </a:ln>
        </p:spPr>
        <p:txBody>
          <a:bodyPr rtlCol="0" anchor="ctr"/>
          <a:lstStyle/>
          <a:p>
            <a:endParaRPr lang="en-US"/>
          </a:p>
        </p:txBody>
      </p:sp>
      <p:pic>
        <p:nvPicPr>
          <p:cNvPr id="2" name="Picture 1" descr="Logo, company name&#10;&#10;Description automatically generated">
            <a:extLst>
              <a:ext uri="{FF2B5EF4-FFF2-40B4-BE49-F238E27FC236}">
                <a16:creationId xmlns:a16="http://schemas.microsoft.com/office/drawing/2014/main" id="{B7D37ACF-C609-377F-EFB5-AC91A15EE5CE}"/>
              </a:ext>
            </a:extLst>
          </p:cNvPr>
          <p:cNvPicPr>
            <a:picLocks noChangeAspect="1"/>
          </p:cNvPicPr>
          <p:nvPr userDrawn="1"/>
        </p:nvPicPr>
        <p:blipFill rotWithShape="1">
          <a:blip r:embed="rId4"/>
          <a:srcRect l="31704" t="41818" r="31545" b="31412"/>
          <a:stretch/>
        </p:blipFill>
        <p:spPr>
          <a:xfrm>
            <a:off x="1" y="-5061"/>
            <a:ext cx="1961804" cy="8038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ynopsys Title Slide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F3A1C-46C8-F7E7-A553-2FF2EA56A5BD}"/>
              </a:ext>
              <a:ext uri="{C183D7F6-B498-43B3-948B-1728B52AA6E4}">
                <adec:decorative xmlns=""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3"/>
          <a:stretch/>
        </p:blipFill>
        <p:spPr>
          <a:xfrm>
            <a:off x="0" y="0"/>
            <a:ext cx="12192000" cy="6857999"/>
          </a:xfrm>
          <a:prstGeom prst="rect">
            <a:avLst/>
          </a:prstGeom>
        </p:spPr>
      </p:pic>
      <p:sp>
        <p:nvSpPr>
          <p:cNvPr id="6" name="Rectangle 5">
            <a:extLst>
              <a:ext uri="{FF2B5EF4-FFF2-40B4-BE49-F238E27FC236}">
                <a16:creationId xmlns:a16="http://schemas.microsoft.com/office/drawing/2014/main" id="{1C15669E-40DC-2B5E-7DEC-BC201E14CA12}"/>
              </a:ext>
              <a:ext uri="{C183D7F6-B498-43B3-948B-1728B52AA6E4}">
                <adec:decorative xmlns="" xmlns:adec="http://schemas.microsoft.com/office/drawing/2017/decorative" val="1"/>
              </a:ext>
            </a:extLst>
          </p:cNvPr>
          <p:cNvSpPr/>
          <p:nvPr/>
        </p:nvSpPr>
        <p:spPr>
          <a:xfrm>
            <a:off x="0" y="4234"/>
            <a:ext cx="11039061" cy="6853766"/>
          </a:xfrm>
          <a:prstGeom prst="rect">
            <a:avLst/>
          </a:prstGeom>
          <a:gradFill>
            <a:gsLst>
              <a:gs pos="18000">
                <a:srgbClr val="000000">
                  <a:alpha val="0"/>
                </a:srgbClr>
              </a:gs>
              <a:gs pos="78000">
                <a:srgbClr val="000000">
                  <a:alpha val="25905"/>
                </a:srgbClr>
              </a:gs>
            </a:gsLst>
            <a:lin ang="10800000" scaled="1"/>
          </a:gra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rgbClr val="FFFFFF"/>
              </a:solidFill>
              <a:effectLst/>
              <a:uLnTx/>
              <a:uFillTx/>
              <a:latin typeface="Arial" panose="020B0604020202020204"/>
              <a:ea typeface="+mn-ea"/>
              <a:cs typeface="+mn-cs"/>
            </a:endParaRPr>
          </a:p>
        </p:txBody>
      </p:sp>
      <p:sp>
        <p:nvSpPr>
          <p:cNvPr id="4" name="Freeform 13">
            <a:extLst>
              <a:ext uri="{FF2B5EF4-FFF2-40B4-BE49-F238E27FC236}">
                <a16:creationId xmlns:a16="http://schemas.microsoft.com/office/drawing/2014/main" id="{7C0F1920-5252-5378-4837-FE2E4651936E}"/>
              </a:ext>
              <a:ext uri="{C183D7F6-B498-43B3-948B-1728B52AA6E4}">
                <adec:decorative xmlns="" xmlns:adec="http://schemas.microsoft.com/office/drawing/2017/decorative" val="1"/>
              </a:ext>
            </a:extLst>
          </p:cNvPr>
          <p:cNvSpPr/>
          <p:nvPr/>
        </p:nvSpPr>
        <p:spPr bwMode="ltGray">
          <a:xfrm>
            <a:off x="0" y="1199816"/>
            <a:ext cx="9161233" cy="4458368"/>
          </a:xfrm>
          <a:custGeom>
            <a:avLst/>
            <a:gdLst>
              <a:gd name="connsiteX0" fmla="*/ 0 w 9161233"/>
              <a:gd name="connsiteY0" fmla="*/ 0 h 4458368"/>
              <a:gd name="connsiteX1" fmla="*/ 9161233 w 9161233"/>
              <a:gd name="connsiteY1" fmla="*/ 0 h 4458368"/>
              <a:gd name="connsiteX2" fmla="*/ 7739758 w 9161233"/>
              <a:gd name="connsiteY2" fmla="*/ 4458368 h 4458368"/>
              <a:gd name="connsiteX3" fmla="*/ 0 w 9161233"/>
              <a:gd name="connsiteY3" fmla="*/ 4458368 h 4458368"/>
              <a:gd name="connsiteX4" fmla="*/ 0 w 9161233"/>
              <a:gd name="connsiteY4" fmla="*/ 0 h 445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233" h="4458368">
                <a:moveTo>
                  <a:pt x="0" y="0"/>
                </a:moveTo>
                <a:lnTo>
                  <a:pt x="9161233" y="0"/>
                </a:lnTo>
                <a:lnTo>
                  <a:pt x="7739758" y="4458368"/>
                </a:lnTo>
                <a:lnTo>
                  <a:pt x="0" y="4458368"/>
                </a:lnTo>
                <a:lnTo>
                  <a:pt x="0" y="0"/>
                </a:lnTo>
                <a:close/>
              </a:path>
            </a:pathLst>
          </a:custGeom>
          <a:gradFill flip="none" rotWithShape="1">
            <a:gsLst>
              <a:gs pos="100000">
                <a:srgbClr val="552B83"/>
              </a:gs>
              <a:gs pos="0">
                <a:srgbClr val="7E45AF">
                  <a:lumMod val="60000"/>
                  <a:lumOff val="40000"/>
                </a:srgbClr>
              </a:gs>
              <a:gs pos="51000">
                <a:srgbClr val="7E45AF">
                  <a:lumMod val="75000"/>
                </a:srgbClr>
              </a:gs>
            </a:gsLst>
            <a:lin ang="8100000" scaled="1"/>
            <a:tileRect/>
          </a:gradFill>
          <a:ln w="12700" cap="flat" cmpd="sng" algn="ctr">
            <a:noFill/>
            <a:prstDash val="solid"/>
            <a:miter lim="800000"/>
          </a:ln>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sz="1400" b="0" i="0" u="none" strike="noStrike" kern="0" cap="none" spc="0" normalizeH="0" baseline="0">
              <a:ln>
                <a:noFill/>
              </a:ln>
              <a:solidFill>
                <a:srgbClr val="FFFFFF"/>
              </a:solidFill>
              <a:effectLst/>
              <a:uLnTx/>
              <a:uFillTx/>
              <a:latin typeface="+mn-lt"/>
              <a:ea typeface="+mn-ea"/>
            </a:endParaRPr>
          </a:p>
        </p:txBody>
      </p:sp>
      <p:sp>
        <p:nvSpPr>
          <p:cNvPr id="10" name="Freeform 28">
            <a:extLst>
              <a:ext uri="{FF2B5EF4-FFF2-40B4-BE49-F238E27FC236}">
                <a16:creationId xmlns:a16="http://schemas.microsoft.com/office/drawing/2014/main" id="{7DA05AE9-084F-8563-1954-9987B29D0AC4}"/>
              </a:ext>
              <a:ext uri="{C183D7F6-B498-43B3-948B-1728B52AA6E4}">
                <adec:decorative xmlns="" xmlns:adec="http://schemas.microsoft.com/office/drawing/2017/decorative" val="1"/>
              </a:ext>
            </a:extLst>
          </p:cNvPr>
          <p:cNvSpPr/>
          <p:nvPr/>
        </p:nvSpPr>
        <p:spPr>
          <a:xfrm>
            <a:off x="-14911" y="961548"/>
            <a:ext cx="8979441" cy="4929842"/>
          </a:xfrm>
          <a:custGeom>
            <a:avLst/>
            <a:gdLst>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0 w 8979441"/>
              <a:gd name="connsiteY4" fmla="*/ 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91440 w 8979441"/>
              <a:gd name="connsiteY4" fmla="*/ 9144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Lst>
            <a:ahLst/>
            <a:cxnLst>
              <a:cxn ang="0">
                <a:pos x="connsiteX0" y="connsiteY0"/>
              </a:cxn>
              <a:cxn ang="0">
                <a:pos x="connsiteX1" y="connsiteY1"/>
              </a:cxn>
              <a:cxn ang="0">
                <a:pos x="connsiteX2" y="connsiteY2"/>
              </a:cxn>
              <a:cxn ang="0">
                <a:pos x="connsiteX3" y="connsiteY3"/>
              </a:cxn>
            </a:cxnLst>
            <a:rect l="l" t="t" r="r" b="b"/>
            <a:pathLst>
              <a:path w="8979441" h="4929842">
                <a:moveTo>
                  <a:pt x="0" y="0"/>
                </a:moveTo>
                <a:lnTo>
                  <a:pt x="8979441" y="0"/>
                </a:lnTo>
                <a:lnTo>
                  <a:pt x="7407645" y="4929842"/>
                </a:lnTo>
                <a:lnTo>
                  <a:pt x="0" y="4929842"/>
                </a:lnTo>
              </a:path>
            </a:pathLst>
          </a:custGeom>
          <a:noFill/>
          <a:ln w="12700" cap="flat">
            <a:gradFill flip="none" rotWithShape="1">
              <a:gsLst>
                <a:gs pos="0">
                  <a:srgbClr val="646E81">
                    <a:lumMod val="20000"/>
                    <a:lumOff val="80000"/>
                  </a:srgbClr>
                </a:gs>
                <a:gs pos="100000">
                  <a:srgbClr val="646E81">
                    <a:lumMod val="40000"/>
                    <a:lumOff val="60000"/>
                  </a:srgbClr>
                </a:gs>
              </a:gsLst>
              <a:lin ang="18000000" scaled="0"/>
              <a:tileRect/>
            </a:gradFill>
            <a:prstDash val="solid"/>
            <a:miter/>
          </a:ln>
          <a:effectLst>
            <a:outerShdw blurRad="25400" algn="ctr" rotWithShape="0">
              <a:srgbClr val="FFFFFF"/>
            </a:outerShdw>
          </a:effectLst>
        </p:spPr>
        <p:txBody>
          <a:bodyPr wrap="square" rtlCol="0" anchor="ctr">
            <a:noAutofit/>
          </a:bodyPr>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mn-lt"/>
            </a:endParaRPr>
          </a:p>
        </p:txBody>
      </p:sp>
      <p:sp>
        <p:nvSpPr>
          <p:cNvPr id="22" name="Title 1"/>
          <p:cNvSpPr>
            <a:spLocks noGrp="1"/>
          </p:cNvSpPr>
          <p:nvPr>
            <p:ph type="ctrTitle" hasCustomPrompt="1"/>
            <p:custDataLst>
              <p:tags r:id="rId1"/>
            </p:custDataLst>
          </p:nvPr>
        </p:nvSpPr>
        <p:spPr>
          <a:xfrm>
            <a:off x="527046" y="2366108"/>
            <a:ext cx="7681928" cy="1376111"/>
          </a:xfrm>
        </p:spPr>
        <p:txBody>
          <a:bodyPr anchor="b">
            <a:noAutofit/>
          </a:bodyPr>
          <a:lstStyle>
            <a:lvl1pPr algn="l">
              <a:defRPr sz="3600">
                <a:solidFill>
                  <a:srgbClr val="FFFFFF"/>
                </a:solidFill>
                <a:effectLst/>
              </a:defRPr>
            </a:lvl1pPr>
          </a:lstStyle>
          <a:p>
            <a:r>
              <a:t>Click to Add a Title</a:t>
            </a:r>
          </a:p>
        </p:txBody>
      </p:sp>
      <p:sp>
        <p:nvSpPr>
          <p:cNvPr id="21" name="Subtitle 2"/>
          <p:cNvSpPr>
            <a:spLocks noGrp="1"/>
          </p:cNvSpPr>
          <p:nvPr>
            <p:ph type="subTitle" idx="1" hasCustomPrompt="1"/>
            <p:custDataLst>
              <p:tags r:id="rId2"/>
            </p:custDataLst>
          </p:nvPr>
        </p:nvSpPr>
        <p:spPr>
          <a:xfrm>
            <a:off x="525972" y="3753794"/>
            <a:ext cx="7680960" cy="357174"/>
          </a:xfrm>
        </p:spPr>
        <p:txBody>
          <a:bodyPr>
            <a:noAutofit/>
          </a:bodyPr>
          <a:lstStyle>
            <a:lvl1pPr marL="0" indent="0" algn="l">
              <a:spcBef>
                <a:spcPts val="0"/>
              </a:spcBef>
              <a:buNone/>
              <a:defRPr sz="2800" b="0">
                <a:solidFill>
                  <a:srgbClr val="FFFFFF"/>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8" name="Text Placeholder 15"/>
          <p:cNvSpPr>
            <a:spLocks noGrp="1"/>
          </p:cNvSpPr>
          <p:nvPr>
            <p:ph type="body" sz="quarter" idx="10" hasCustomPrompt="1"/>
            <p:custDataLst>
              <p:tags r:id="rId3"/>
            </p:custDataLst>
          </p:nvPr>
        </p:nvSpPr>
        <p:spPr>
          <a:xfrm>
            <a:off x="527045" y="4378634"/>
            <a:ext cx="7104888" cy="731520"/>
          </a:xfrm>
        </p:spPr>
        <p:txBody>
          <a:bodyPr anchor="b">
            <a:noAutofit/>
          </a:bodyPr>
          <a:lstStyle>
            <a:lvl1pPr marL="0" indent="0" algn="l">
              <a:spcBef>
                <a:spcPts val="0"/>
              </a:spcBef>
              <a:buNone/>
              <a:defRPr sz="2400" baseline="0">
                <a:solidFill>
                  <a:srgbClr val="FFFFFF"/>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4"/>
            </p:custDataLst>
          </p:nvPr>
        </p:nvSpPr>
        <p:spPr>
          <a:xfrm>
            <a:off x="527046" y="5121728"/>
            <a:ext cx="7104888" cy="396815"/>
          </a:xfrm>
        </p:spPr>
        <p:txBody>
          <a:bodyPr anchor="t">
            <a:noAutofit/>
          </a:bodyPr>
          <a:lstStyle>
            <a:lvl1pPr algn="l">
              <a:spcBef>
                <a:spcPts val="0"/>
              </a:spcBef>
              <a:buNone/>
              <a:defRPr sz="2000">
                <a:solidFill>
                  <a:srgbClr val="FFFFFF"/>
                </a:solidFill>
                <a:effectLst/>
                <a:latin typeface="+mj-lt"/>
              </a:defRPr>
            </a:lvl1pPr>
          </a:lstStyle>
          <a:p>
            <a:pPr lvl="0"/>
            <a:r>
              <a:t>Click to Add a Date</a:t>
            </a:r>
          </a:p>
        </p:txBody>
      </p:sp>
      <p:sp>
        <p:nvSpPr>
          <p:cNvPr id="5" name="logo">
            <a:extLst>
              <a:ext uri="{FF2B5EF4-FFF2-40B4-BE49-F238E27FC236}">
                <a16:creationId xmlns:a16="http://schemas.microsoft.com/office/drawing/2014/main" id="{1C4334B0-8D0A-D484-6C1A-0D678267DC9A}"/>
              </a:ext>
            </a:extLst>
          </p:cNvPr>
          <p:cNvSpPr/>
          <p:nvPr/>
        </p:nvSpPr>
        <p:spPr>
          <a:xfrm>
            <a:off x="528042" y="1758839"/>
            <a:ext cx="1722240" cy="374789"/>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0139407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sp>
        <p:nvSpPr>
          <p:cNvPr id="4" name="DO NOT DELETE (BRANDIN)">
            <a:extLst>
              <a:ext uri="{FF2B5EF4-FFF2-40B4-BE49-F238E27FC236}">
                <a16:creationId xmlns:a16="http://schemas.microsoft.com/office/drawing/2014/main" id="{59DF3A18-37F3-1A58-599F-076DE1EF0061}"/>
              </a:ext>
            </a:extLst>
          </p:cNvPr>
          <p:cNvSpPr/>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9" name="logo">
            <a:extLst>
              <a:ext uri="{FF2B5EF4-FFF2-40B4-BE49-F238E27FC236}">
                <a16:creationId xmlns:a16="http://schemas.microsoft.com/office/drawing/2014/main" id="{4A2E6EE5-1693-25C9-6E1D-FDE697D4E7DC}"/>
              </a:ext>
            </a:extLst>
          </p:cNvPr>
          <p:cNvSpPr/>
          <p:nvPr/>
        </p:nvSpPr>
        <p:spPr>
          <a:xfrm>
            <a:off x="4612481" y="3103897"/>
            <a:ext cx="3024188" cy="658118"/>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5A2A82"/>
          </a:solidFill>
          <a:ln w="9525" cap="flat">
            <a:noFill/>
            <a:prstDash val="solid"/>
            <a:miter/>
          </a:ln>
        </p:spPr>
        <p:txBody>
          <a:bodyPr rtlCol="0" anchor="ctr"/>
          <a:lstStyle/>
          <a:p>
            <a:endParaRPr lang="en-US"/>
          </a:p>
        </p:txBody>
      </p:sp>
      <p:pic>
        <p:nvPicPr>
          <p:cNvPr id="3" name="Picture 2" descr="Logo, company name&#10;&#10;Description automatically generated">
            <a:extLst>
              <a:ext uri="{FF2B5EF4-FFF2-40B4-BE49-F238E27FC236}">
                <a16:creationId xmlns:a16="http://schemas.microsoft.com/office/drawing/2014/main" id="{BADDA189-C67E-AA9C-2458-AC86C6E8E1B7}"/>
              </a:ext>
            </a:extLst>
          </p:cNvPr>
          <p:cNvPicPr>
            <a:picLocks noChangeAspect="1"/>
          </p:cNvPicPr>
          <p:nvPr userDrawn="1"/>
        </p:nvPicPr>
        <p:blipFill rotWithShape="1">
          <a:blip r:embed="rId3"/>
          <a:srcRect l="31704" t="41818" r="31545" b="31412"/>
          <a:stretch/>
        </p:blipFill>
        <p:spPr>
          <a:xfrm>
            <a:off x="0" y="0"/>
            <a:ext cx="2917767" cy="1195534"/>
          </a:xfrm>
          <a:prstGeom prst="rect">
            <a:avLst/>
          </a:prstGeom>
        </p:spPr>
      </p:pic>
    </p:spTree>
    <p:custDataLst>
      <p:custData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ynopsys Title Slide Desig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AF2F9-721D-26A0-9E92-97EA215B6220}"/>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0" y="1"/>
            <a:ext cx="12206854" cy="6856282"/>
          </a:xfrm>
          <a:prstGeom prst="rect">
            <a:avLst/>
          </a:prstGeom>
        </p:spPr>
      </p:pic>
      <p:sp>
        <p:nvSpPr>
          <p:cNvPr id="6" name="Rectangle 5">
            <a:extLst>
              <a:ext uri="{FF2B5EF4-FFF2-40B4-BE49-F238E27FC236}">
                <a16:creationId xmlns:a16="http://schemas.microsoft.com/office/drawing/2014/main" id="{DAD5CC6D-857F-03EF-ED2A-4826A99B563B}"/>
              </a:ext>
              <a:ext uri="{C183D7F6-B498-43B3-948B-1728B52AA6E4}">
                <adec:decorative xmlns="" xmlns:adec="http://schemas.microsoft.com/office/drawing/2017/decorative" val="1"/>
              </a:ext>
            </a:extLst>
          </p:cNvPr>
          <p:cNvSpPr/>
          <p:nvPr/>
        </p:nvSpPr>
        <p:spPr>
          <a:xfrm>
            <a:off x="0" y="4234"/>
            <a:ext cx="11039061" cy="6853766"/>
          </a:xfrm>
          <a:prstGeom prst="rect">
            <a:avLst/>
          </a:prstGeom>
          <a:gradFill>
            <a:gsLst>
              <a:gs pos="18000">
                <a:srgbClr val="000000">
                  <a:alpha val="0"/>
                </a:srgbClr>
              </a:gs>
              <a:gs pos="78000">
                <a:srgbClr val="000000">
                  <a:alpha val="25905"/>
                </a:srgbClr>
              </a:gs>
            </a:gsLst>
            <a:lin ang="10800000" scaled="1"/>
          </a:gra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rgbClr val="FFFFFF"/>
              </a:solidFill>
              <a:effectLst/>
              <a:uLnTx/>
              <a:uFillTx/>
              <a:latin typeface="Arial" panose="020B0604020202020204"/>
              <a:ea typeface="+mn-ea"/>
              <a:cs typeface="+mn-cs"/>
            </a:endParaRPr>
          </a:p>
        </p:txBody>
      </p:sp>
      <p:sp>
        <p:nvSpPr>
          <p:cNvPr id="4" name="Freeform 13">
            <a:extLst>
              <a:ext uri="{FF2B5EF4-FFF2-40B4-BE49-F238E27FC236}">
                <a16:creationId xmlns:a16="http://schemas.microsoft.com/office/drawing/2014/main" id="{7C0F1920-5252-5378-4837-FE2E4651936E}"/>
              </a:ext>
              <a:ext uri="{C183D7F6-B498-43B3-948B-1728B52AA6E4}">
                <adec:decorative xmlns="" xmlns:adec="http://schemas.microsoft.com/office/drawing/2017/decorative" val="1"/>
              </a:ext>
            </a:extLst>
          </p:cNvPr>
          <p:cNvSpPr/>
          <p:nvPr/>
        </p:nvSpPr>
        <p:spPr bwMode="ltGray">
          <a:xfrm>
            <a:off x="0" y="1199816"/>
            <a:ext cx="9161233" cy="4458368"/>
          </a:xfrm>
          <a:custGeom>
            <a:avLst/>
            <a:gdLst>
              <a:gd name="connsiteX0" fmla="*/ 0 w 9161233"/>
              <a:gd name="connsiteY0" fmla="*/ 0 h 4458368"/>
              <a:gd name="connsiteX1" fmla="*/ 9161233 w 9161233"/>
              <a:gd name="connsiteY1" fmla="*/ 0 h 4458368"/>
              <a:gd name="connsiteX2" fmla="*/ 7739758 w 9161233"/>
              <a:gd name="connsiteY2" fmla="*/ 4458368 h 4458368"/>
              <a:gd name="connsiteX3" fmla="*/ 0 w 9161233"/>
              <a:gd name="connsiteY3" fmla="*/ 4458368 h 4458368"/>
              <a:gd name="connsiteX4" fmla="*/ 0 w 9161233"/>
              <a:gd name="connsiteY4" fmla="*/ 0 h 445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233" h="4458368">
                <a:moveTo>
                  <a:pt x="0" y="0"/>
                </a:moveTo>
                <a:lnTo>
                  <a:pt x="9161233" y="0"/>
                </a:lnTo>
                <a:lnTo>
                  <a:pt x="7739758" y="4458368"/>
                </a:lnTo>
                <a:lnTo>
                  <a:pt x="0" y="4458368"/>
                </a:lnTo>
                <a:lnTo>
                  <a:pt x="0" y="0"/>
                </a:lnTo>
                <a:close/>
              </a:path>
            </a:pathLst>
          </a:custGeom>
          <a:gradFill flip="none" rotWithShape="1">
            <a:gsLst>
              <a:gs pos="100000">
                <a:srgbClr val="552B83"/>
              </a:gs>
              <a:gs pos="0">
                <a:srgbClr val="7E45AF">
                  <a:lumMod val="60000"/>
                  <a:lumOff val="40000"/>
                </a:srgbClr>
              </a:gs>
              <a:gs pos="51000">
                <a:srgbClr val="7E45AF">
                  <a:lumMod val="75000"/>
                </a:srgbClr>
              </a:gs>
            </a:gsLst>
            <a:lin ang="8100000" scaled="1"/>
            <a:tileRect/>
          </a:gradFill>
          <a:ln w="12700" cap="flat" cmpd="sng" algn="ctr">
            <a:noFill/>
            <a:prstDash val="solid"/>
            <a:miter lim="800000"/>
          </a:ln>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sz="1400" b="0" i="0" u="none" strike="noStrike" kern="0" cap="none" spc="0" normalizeH="0" baseline="0">
              <a:ln>
                <a:noFill/>
              </a:ln>
              <a:solidFill>
                <a:srgbClr val="FFFFFF"/>
              </a:solidFill>
              <a:effectLst/>
              <a:uLnTx/>
              <a:uFillTx/>
              <a:latin typeface="+mn-lt"/>
              <a:ea typeface="+mn-ea"/>
            </a:endParaRPr>
          </a:p>
        </p:txBody>
      </p:sp>
      <p:sp>
        <p:nvSpPr>
          <p:cNvPr id="10" name="Freeform 28">
            <a:extLst>
              <a:ext uri="{FF2B5EF4-FFF2-40B4-BE49-F238E27FC236}">
                <a16:creationId xmlns:a16="http://schemas.microsoft.com/office/drawing/2014/main" id="{7DA05AE9-084F-8563-1954-9987B29D0AC4}"/>
              </a:ext>
              <a:ext uri="{C183D7F6-B498-43B3-948B-1728B52AA6E4}">
                <adec:decorative xmlns="" xmlns:adec="http://schemas.microsoft.com/office/drawing/2017/decorative" val="1"/>
              </a:ext>
            </a:extLst>
          </p:cNvPr>
          <p:cNvSpPr/>
          <p:nvPr/>
        </p:nvSpPr>
        <p:spPr>
          <a:xfrm>
            <a:off x="-14911" y="961548"/>
            <a:ext cx="8979441" cy="4929842"/>
          </a:xfrm>
          <a:custGeom>
            <a:avLst/>
            <a:gdLst>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0 w 8979441"/>
              <a:gd name="connsiteY4" fmla="*/ 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91440 w 8979441"/>
              <a:gd name="connsiteY4" fmla="*/ 9144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Lst>
            <a:ahLst/>
            <a:cxnLst>
              <a:cxn ang="0">
                <a:pos x="connsiteX0" y="connsiteY0"/>
              </a:cxn>
              <a:cxn ang="0">
                <a:pos x="connsiteX1" y="connsiteY1"/>
              </a:cxn>
              <a:cxn ang="0">
                <a:pos x="connsiteX2" y="connsiteY2"/>
              </a:cxn>
              <a:cxn ang="0">
                <a:pos x="connsiteX3" y="connsiteY3"/>
              </a:cxn>
            </a:cxnLst>
            <a:rect l="l" t="t" r="r" b="b"/>
            <a:pathLst>
              <a:path w="8979441" h="4929842">
                <a:moveTo>
                  <a:pt x="0" y="0"/>
                </a:moveTo>
                <a:lnTo>
                  <a:pt x="8979441" y="0"/>
                </a:lnTo>
                <a:lnTo>
                  <a:pt x="7407645" y="4929842"/>
                </a:lnTo>
                <a:lnTo>
                  <a:pt x="0" y="4929842"/>
                </a:lnTo>
              </a:path>
            </a:pathLst>
          </a:custGeom>
          <a:noFill/>
          <a:ln w="12700" cap="flat">
            <a:gradFill flip="none" rotWithShape="1">
              <a:gsLst>
                <a:gs pos="0">
                  <a:srgbClr val="646E81">
                    <a:lumMod val="20000"/>
                    <a:lumOff val="80000"/>
                  </a:srgbClr>
                </a:gs>
                <a:gs pos="100000">
                  <a:srgbClr val="646E81">
                    <a:lumMod val="40000"/>
                    <a:lumOff val="60000"/>
                  </a:srgbClr>
                </a:gs>
              </a:gsLst>
              <a:lin ang="18000000" scaled="0"/>
              <a:tileRect/>
            </a:gradFill>
            <a:prstDash val="solid"/>
            <a:miter/>
          </a:ln>
          <a:effectLst>
            <a:outerShdw blurRad="25400" algn="ctr" rotWithShape="0">
              <a:srgbClr val="FFFFFF"/>
            </a:outerShdw>
          </a:effectLst>
        </p:spPr>
        <p:txBody>
          <a:bodyPr wrap="square" rtlCol="0" anchor="ctr">
            <a:noAutofit/>
          </a:bodyPr>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mn-lt"/>
            </a:endParaRPr>
          </a:p>
        </p:txBody>
      </p:sp>
      <p:sp>
        <p:nvSpPr>
          <p:cNvPr id="22" name="Title 1"/>
          <p:cNvSpPr>
            <a:spLocks noGrp="1"/>
          </p:cNvSpPr>
          <p:nvPr>
            <p:ph type="ctrTitle" hasCustomPrompt="1"/>
            <p:custDataLst>
              <p:tags r:id="rId1"/>
            </p:custDataLst>
          </p:nvPr>
        </p:nvSpPr>
        <p:spPr>
          <a:xfrm>
            <a:off x="527046" y="2366108"/>
            <a:ext cx="7681928" cy="1376111"/>
          </a:xfrm>
        </p:spPr>
        <p:txBody>
          <a:bodyPr anchor="b">
            <a:noAutofit/>
          </a:bodyPr>
          <a:lstStyle>
            <a:lvl1pPr algn="l">
              <a:defRPr sz="3600">
                <a:solidFill>
                  <a:srgbClr val="FFFFFF"/>
                </a:solidFill>
                <a:effectLst/>
              </a:defRPr>
            </a:lvl1pPr>
          </a:lstStyle>
          <a:p>
            <a:r>
              <a:t>Click to Add a Title</a:t>
            </a:r>
          </a:p>
        </p:txBody>
      </p:sp>
      <p:sp>
        <p:nvSpPr>
          <p:cNvPr id="21" name="Subtitle 2"/>
          <p:cNvSpPr>
            <a:spLocks noGrp="1"/>
          </p:cNvSpPr>
          <p:nvPr>
            <p:ph type="subTitle" idx="1" hasCustomPrompt="1"/>
            <p:custDataLst>
              <p:tags r:id="rId2"/>
            </p:custDataLst>
          </p:nvPr>
        </p:nvSpPr>
        <p:spPr>
          <a:xfrm>
            <a:off x="525972" y="3753794"/>
            <a:ext cx="7680960" cy="357174"/>
          </a:xfrm>
        </p:spPr>
        <p:txBody>
          <a:bodyPr>
            <a:noAutofit/>
          </a:bodyPr>
          <a:lstStyle>
            <a:lvl1pPr marL="0" indent="0" algn="l">
              <a:spcBef>
                <a:spcPts val="0"/>
              </a:spcBef>
              <a:buNone/>
              <a:defRPr sz="2800" b="0">
                <a:solidFill>
                  <a:srgbClr val="FFFFFF"/>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8" name="Text Placeholder 15"/>
          <p:cNvSpPr>
            <a:spLocks noGrp="1"/>
          </p:cNvSpPr>
          <p:nvPr>
            <p:ph type="body" sz="quarter" idx="10" hasCustomPrompt="1"/>
            <p:custDataLst>
              <p:tags r:id="rId3"/>
            </p:custDataLst>
          </p:nvPr>
        </p:nvSpPr>
        <p:spPr>
          <a:xfrm>
            <a:off x="527045" y="4378634"/>
            <a:ext cx="7104888" cy="731520"/>
          </a:xfrm>
        </p:spPr>
        <p:txBody>
          <a:bodyPr anchor="b">
            <a:noAutofit/>
          </a:bodyPr>
          <a:lstStyle>
            <a:lvl1pPr marL="0" indent="0" algn="l">
              <a:spcBef>
                <a:spcPts val="0"/>
              </a:spcBef>
              <a:buNone/>
              <a:defRPr sz="2400" baseline="0">
                <a:solidFill>
                  <a:srgbClr val="FFFFFF"/>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4"/>
            </p:custDataLst>
          </p:nvPr>
        </p:nvSpPr>
        <p:spPr>
          <a:xfrm>
            <a:off x="527046" y="5121728"/>
            <a:ext cx="7104888" cy="396815"/>
          </a:xfrm>
        </p:spPr>
        <p:txBody>
          <a:bodyPr anchor="t">
            <a:noAutofit/>
          </a:bodyPr>
          <a:lstStyle>
            <a:lvl1pPr algn="l">
              <a:spcBef>
                <a:spcPts val="0"/>
              </a:spcBef>
              <a:buNone/>
              <a:defRPr sz="2000">
                <a:solidFill>
                  <a:srgbClr val="FFFFFF"/>
                </a:solidFill>
                <a:effectLst/>
                <a:latin typeface="+mj-lt"/>
              </a:defRPr>
            </a:lvl1pPr>
          </a:lstStyle>
          <a:p>
            <a:pPr lvl="0"/>
            <a:r>
              <a:t>Click to Add a Date</a:t>
            </a:r>
          </a:p>
        </p:txBody>
      </p:sp>
      <p:sp>
        <p:nvSpPr>
          <p:cNvPr id="3" name="logo">
            <a:extLst>
              <a:ext uri="{FF2B5EF4-FFF2-40B4-BE49-F238E27FC236}">
                <a16:creationId xmlns:a16="http://schemas.microsoft.com/office/drawing/2014/main" id="{41032381-4CC5-A761-7D3C-F315EA18B47E}"/>
              </a:ext>
            </a:extLst>
          </p:cNvPr>
          <p:cNvSpPr/>
          <p:nvPr/>
        </p:nvSpPr>
        <p:spPr>
          <a:xfrm>
            <a:off x="528042" y="1758839"/>
            <a:ext cx="1722240" cy="374789"/>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67165465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ynopsys Title Slide Desig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B7660-E207-6DFB-7B6A-205EA7A97C92}"/>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0" y="0"/>
            <a:ext cx="12209910" cy="6858000"/>
          </a:xfrm>
          <a:prstGeom prst="rect">
            <a:avLst/>
          </a:prstGeom>
        </p:spPr>
      </p:pic>
      <p:sp>
        <p:nvSpPr>
          <p:cNvPr id="3" name="Rectangle 2">
            <a:extLst>
              <a:ext uri="{FF2B5EF4-FFF2-40B4-BE49-F238E27FC236}">
                <a16:creationId xmlns:a16="http://schemas.microsoft.com/office/drawing/2014/main" id="{2441068D-98CB-7E64-2403-A80EA943E101}"/>
              </a:ext>
              <a:ext uri="{C183D7F6-B498-43B3-948B-1728B52AA6E4}">
                <adec:decorative xmlns="" xmlns:adec="http://schemas.microsoft.com/office/drawing/2017/decorative" val="1"/>
              </a:ext>
            </a:extLst>
          </p:cNvPr>
          <p:cNvSpPr/>
          <p:nvPr/>
        </p:nvSpPr>
        <p:spPr>
          <a:xfrm>
            <a:off x="0" y="4234"/>
            <a:ext cx="11039061" cy="6853766"/>
          </a:xfrm>
          <a:prstGeom prst="rect">
            <a:avLst/>
          </a:prstGeom>
          <a:gradFill>
            <a:gsLst>
              <a:gs pos="18000">
                <a:srgbClr val="000000">
                  <a:alpha val="0"/>
                </a:srgbClr>
              </a:gs>
              <a:gs pos="78000">
                <a:srgbClr val="000000">
                  <a:alpha val="25905"/>
                </a:srgbClr>
              </a:gs>
            </a:gsLst>
            <a:lin ang="10800000" scaled="1"/>
          </a:gra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rgbClr val="FFFFFF"/>
              </a:solidFill>
              <a:effectLst/>
              <a:uLnTx/>
              <a:uFillTx/>
              <a:latin typeface="Arial" panose="020B0604020202020204"/>
              <a:ea typeface="+mn-ea"/>
              <a:cs typeface="+mn-cs"/>
            </a:endParaRPr>
          </a:p>
        </p:txBody>
      </p:sp>
      <p:sp>
        <p:nvSpPr>
          <p:cNvPr id="4" name="Freeform 13">
            <a:extLst>
              <a:ext uri="{FF2B5EF4-FFF2-40B4-BE49-F238E27FC236}">
                <a16:creationId xmlns:a16="http://schemas.microsoft.com/office/drawing/2014/main" id="{7C0F1920-5252-5378-4837-FE2E4651936E}"/>
              </a:ext>
              <a:ext uri="{C183D7F6-B498-43B3-948B-1728B52AA6E4}">
                <adec:decorative xmlns="" xmlns:adec="http://schemas.microsoft.com/office/drawing/2017/decorative" val="1"/>
              </a:ext>
            </a:extLst>
          </p:cNvPr>
          <p:cNvSpPr/>
          <p:nvPr/>
        </p:nvSpPr>
        <p:spPr bwMode="ltGray">
          <a:xfrm>
            <a:off x="0" y="1199816"/>
            <a:ext cx="9161233" cy="4458368"/>
          </a:xfrm>
          <a:custGeom>
            <a:avLst/>
            <a:gdLst>
              <a:gd name="connsiteX0" fmla="*/ 0 w 9161233"/>
              <a:gd name="connsiteY0" fmla="*/ 0 h 4458368"/>
              <a:gd name="connsiteX1" fmla="*/ 9161233 w 9161233"/>
              <a:gd name="connsiteY1" fmla="*/ 0 h 4458368"/>
              <a:gd name="connsiteX2" fmla="*/ 7739758 w 9161233"/>
              <a:gd name="connsiteY2" fmla="*/ 4458368 h 4458368"/>
              <a:gd name="connsiteX3" fmla="*/ 0 w 9161233"/>
              <a:gd name="connsiteY3" fmla="*/ 4458368 h 4458368"/>
              <a:gd name="connsiteX4" fmla="*/ 0 w 9161233"/>
              <a:gd name="connsiteY4" fmla="*/ 0 h 445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233" h="4458368">
                <a:moveTo>
                  <a:pt x="0" y="0"/>
                </a:moveTo>
                <a:lnTo>
                  <a:pt x="9161233" y="0"/>
                </a:lnTo>
                <a:lnTo>
                  <a:pt x="7739758" y="4458368"/>
                </a:lnTo>
                <a:lnTo>
                  <a:pt x="0" y="4458368"/>
                </a:lnTo>
                <a:lnTo>
                  <a:pt x="0" y="0"/>
                </a:lnTo>
                <a:close/>
              </a:path>
            </a:pathLst>
          </a:custGeom>
          <a:gradFill flip="none" rotWithShape="1">
            <a:gsLst>
              <a:gs pos="100000">
                <a:srgbClr val="552B83"/>
              </a:gs>
              <a:gs pos="0">
                <a:srgbClr val="7E45AF">
                  <a:lumMod val="60000"/>
                  <a:lumOff val="40000"/>
                </a:srgbClr>
              </a:gs>
              <a:gs pos="51000">
                <a:srgbClr val="7E45AF">
                  <a:lumMod val="75000"/>
                </a:srgbClr>
              </a:gs>
            </a:gsLst>
            <a:lin ang="8100000" scaled="1"/>
            <a:tileRect/>
          </a:gradFill>
          <a:ln w="12700" cap="flat" cmpd="sng" algn="ctr">
            <a:noFill/>
            <a:prstDash val="solid"/>
            <a:miter lim="800000"/>
          </a:ln>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sz="1400" b="0" i="0" u="none" strike="noStrike" kern="0" cap="none" spc="0" normalizeH="0" baseline="0">
              <a:ln>
                <a:noFill/>
              </a:ln>
              <a:solidFill>
                <a:srgbClr val="FFFFFF"/>
              </a:solidFill>
              <a:effectLst/>
              <a:uLnTx/>
              <a:uFillTx/>
              <a:latin typeface="+mn-lt"/>
              <a:ea typeface="+mn-ea"/>
            </a:endParaRPr>
          </a:p>
        </p:txBody>
      </p:sp>
      <p:sp>
        <p:nvSpPr>
          <p:cNvPr id="10" name="Freeform 28">
            <a:extLst>
              <a:ext uri="{FF2B5EF4-FFF2-40B4-BE49-F238E27FC236}">
                <a16:creationId xmlns:a16="http://schemas.microsoft.com/office/drawing/2014/main" id="{7DA05AE9-084F-8563-1954-9987B29D0AC4}"/>
              </a:ext>
              <a:ext uri="{C183D7F6-B498-43B3-948B-1728B52AA6E4}">
                <adec:decorative xmlns="" xmlns:adec="http://schemas.microsoft.com/office/drawing/2017/decorative" val="1"/>
              </a:ext>
            </a:extLst>
          </p:cNvPr>
          <p:cNvSpPr/>
          <p:nvPr/>
        </p:nvSpPr>
        <p:spPr>
          <a:xfrm>
            <a:off x="-14911" y="961548"/>
            <a:ext cx="8979441" cy="4929842"/>
          </a:xfrm>
          <a:custGeom>
            <a:avLst/>
            <a:gdLst>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0 w 8979441"/>
              <a:gd name="connsiteY4" fmla="*/ 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91440 w 8979441"/>
              <a:gd name="connsiteY4" fmla="*/ 9144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Lst>
            <a:ahLst/>
            <a:cxnLst>
              <a:cxn ang="0">
                <a:pos x="connsiteX0" y="connsiteY0"/>
              </a:cxn>
              <a:cxn ang="0">
                <a:pos x="connsiteX1" y="connsiteY1"/>
              </a:cxn>
              <a:cxn ang="0">
                <a:pos x="connsiteX2" y="connsiteY2"/>
              </a:cxn>
              <a:cxn ang="0">
                <a:pos x="connsiteX3" y="connsiteY3"/>
              </a:cxn>
            </a:cxnLst>
            <a:rect l="l" t="t" r="r" b="b"/>
            <a:pathLst>
              <a:path w="8979441" h="4929842">
                <a:moveTo>
                  <a:pt x="0" y="0"/>
                </a:moveTo>
                <a:lnTo>
                  <a:pt x="8979441" y="0"/>
                </a:lnTo>
                <a:lnTo>
                  <a:pt x="7407645" y="4929842"/>
                </a:lnTo>
                <a:lnTo>
                  <a:pt x="0" y="4929842"/>
                </a:lnTo>
              </a:path>
            </a:pathLst>
          </a:custGeom>
          <a:noFill/>
          <a:ln w="12700" cap="flat">
            <a:gradFill flip="none" rotWithShape="1">
              <a:gsLst>
                <a:gs pos="0">
                  <a:srgbClr val="646E81">
                    <a:lumMod val="20000"/>
                    <a:lumOff val="80000"/>
                  </a:srgbClr>
                </a:gs>
                <a:gs pos="100000">
                  <a:srgbClr val="646E81">
                    <a:lumMod val="40000"/>
                    <a:lumOff val="60000"/>
                  </a:srgbClr>
                </a:gs>
              </a:gsLst>
              <a:lin ang="18000000" scaled="0"/>
              <a:tileRect/>
            </a:gradFill>
            <a:prstDash val="solid"/>
            <a:miter/>
          </a:ln>
          <a:effectLst>
            <a:outerShdw blurRad="25400" algn="ctr" rotWithShape="0">
              <a:srgbClr val="FFFFFF"/>
            </a:outerShdw>
          </a:effectLst>
        </p:spPr>
        <p:txBody>
          <a:bodyPr wrap="square" rtlCol="0" anchor="ctr">
            <a:noAutofit/>
          </a:bodyPr>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mn-lt"/>
            </a:endParaRPr>
          </a:p>
        </p:txBody>
      </p:sp>
      <p:sp>
        <p:nvSpPr>
          <p:cNvPr id="22" name="Title 1"/>
          <p:cNvSpPr>
            <a:spLocks noGrp="1"/>
          </p:cNvSpPr>
          <p:nvPr>
            <p:ph type="ctrTitle" hasCustomPrompt="1"/>
            <p:custDataLst>
              <p:tags r:id="rId1"/>
            </p:custDataLst>
          </p:nvPr>
        </p:nvSpPr>
        <p:spPr>
          <a:xfrm>
            <a:off x="527046" y="2366108"/>
            <a:ext cx="7681928" cy="1376111"/>
          </a:xfrm>
        </p:spPr>
        <p:txBody>
          <a:bodyPr anchor="b">
            <a:noAutofit/>
          </a:bodyPr>
          <a:lstStyle>
            <a:lvl1pPr algn="l">
              <a:defRPr sz="3600">
                <a:solidFill>
                  <a:srgbClr val="FFFFFF"/>
                </a:solidFill>
                <a:effectLst/>
              </a:defRPr>
            </a:lvl1pPr>
          </a:lstStyle>
          <a:p>
            <a:r>
              <a:t>Click to Add a Title</a:t>
            </a:r>
          </a:p>
        </p:txBody>
      </p:sp>
      <p:sp>
        <p:nvSpPr>
          <p:cNvPr id="21" name="Subtitle 2"/>
          <p:cNvSpPr>
            <a:spLocks noGrp="1"/>
          </p:cNvSpPr>
          <p:nvPr>
            <p:ph type="subTitle" idx="1" hasCustomPrompt="1"/>
            <p:custDataLst>
              <p:tags r:id="rId2"/>
            </p:custDataLst>
          </p:nvPr>
        </p:nvSpPr>
        <p:spPr>
          <a:xfrm>
            <a:off x="525972" y="3753794"/>
            <a:ext cx="7680960" cy="357174"/>
          </a:xfrm>
        </p:spPr>
        <p:txBody>
          <a:bodyPr>
            <a:noAutofit/>
          </a:bodyPr>
          <a:lstStyle>
            <a:lvl1pPr marL="0" indent="0" algn="l">
              <a:spcBef>
                <a:spcPts val="0"/>
              </a:spcBef>
              <a:buNone/>
              <a:defRPr sz="2800" b="0">
                <a:solidFill>
                  <a:srgbClr val="FFFFFF"/>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8" name="Text Placeholder 15"/>
          <p:cNvSpPr>
            <a:spLocks noGrp="1"/>
          </p:cNvSpPr>
          <p:nvPr>
            <p:ph type="body" sz="quarter" idx="10" hasCustomPrompt="1"/>
            <p:custDataLst>
              <p:tags r:id="rId3"/>
            </p:custDataLst>
          </p:nvPr>
        </p:nvSpPr>
        <p:spPr>
          <a:xfrm>
            <a:off x="527045" y="4378634"/>
            <a:ext cx="7104888" cy="731520"/>
          </a:xfrm>
        </p:spPr>
        <p:txBody>
          <a:bodyPr anchor="b">
            <a:noAutofit/>
          </a:bodyPr>
          <a:lstStyle>
            <a:lvl1pPr marL="0" indent="0" algn="l">
              <a:spcBef>
                <a:spcPts val="0"/>
              </a:spcBef>
              <a:buNone/>
              <a:defRPr sz="2400" baseline="0">
                <a:solidFill>
                  <a:srgbClr val="FFFFFF"/>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4"/>
            </p:custDataLst>
          </p:nvPr>
        </p:nvSpPr>
        <p:spPr>
          <a:xfrm>
            <a:off x="527046" y="5121728"/>
            <a:ext cx="7104888" cy="396815"/>
          </a:xfrm>
        </p:spPr>
        <p:txBody>
          <a:bodyPr anchor="t">
            <a:noAutofit/>
          </a:bodyPr>
          <a:lstStyle>
            <a:lvl1pPr algn="l">
              <a:spcBef>
                <a:spcPts val="0"/>
              </a:spcBef>
              <a:buNone/>
              <a:defRPr sz="2000">
                <a:solidFill>
                  <a:srgbClr val="FFFFFF"/>
                </a:solidFill>
                <a:effectLst/>
                <a:latin typeface="+mj-lt"/>
              </a:defRPr>
            </a:lvl1pPr>
          </a:lstStyle>
          <a:p>
            <a:pPr lvl="0"/>
            <a:r>
              <a:t>Click to Add a Date</a:t>
            </a:r>
          </a:p>
        </p:txBody>
      </p:sp>
      <p:sp>
        <p:nvSpPr>
          <p:cNvPr id="2" name="logo">
            <a:extLst>
              <a:ext uri="{FF2B5EF4-FFF2-40B4-BE49-F238E27FC236}">
                <a16:creationId xmlns:a16="http://schemas.microsoft.com/office/drawing/2014/main" id="{FED38A87-4B78-E8BA-0C03-68E471BCDCA9}"/>
              </a:ext>
            </a:extLst>
          </p:cNvPr>
          <p:cNvSpPr/>
          <p:nvPr/>
        </p:nvSpPr>
        <p:spPr>
          <a:xfrm>
            <a:off x="528042" y="1758839"/>
            <a:ext cx="1722240" cy="374789"/>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14938560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ynopsys Title Slide Design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F0EFF-1425-952F-8FE3-0A0FBA13FB7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 y="0"/>
            <a:ext cx="12209913" cy="6858000"/>
          </a:xfrm>
          <a:prstGeom prst="rect">
            <a:avLst/>
          </a:prstGeom>
        </p:spPr>
      </p:pic>
      <p:sp>
        <p:nvSpPr>
          <p:cNvPr id="2" name="Rectangle 1">
            <a:extLst>
              <a:ext uri="{FF2B5EF4-FFF2-40B4-BE49-F238E27FC236}">
                <a16:creationId xmlns:a16="http://schemas.microsoft.com/office/drawing/2014/main" id="{80109CFB-F70A-9C47-BD79-53FEA3EFCA1B}"/>
              </a:ext>
              <a:ext uri="{C183D7F6-B498-43B3-948B-1728B52AA6E4}">
                <adec:decorative xmlns="" xmlns:adec="http://schemas.microsoft.com/office/drawing/2017/decorative" val="1"/>
              </a:ext>
            </a:extLst>
          </p:cNvPr>
          <p:cNvSpPr/>
          <p:nvPr/>
        </p:nvSpPr>
        <p:spPr>
          <a:xfrm>
            <a:off x="0" y="4234"/>
            <a:ext cx="11039061" cy="6853766"/>
          </a:xfrm>
          <a:prstGeom prst="rect">
            <a:avLst/>
          </a:prstGeom>
          <a:gradFill>
            <a:gsLst>
              <a:gs pos="18000">
                <a:srgbClr val="000000">
                  <a:alpha val="0"/>
                </a:srgbClr>
              </a:gs>
              <a:gs pos="78000">
                <a:srgbClr val="000000">
                  <a:alpha val="25905"/>
                </a:srgbClr>
              </a:gs>
            </a:gsLst>
            <a:lin ang="10800000" scaled="1"/>
          </a:gra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rgbClr val="FFFFFF"/>
              </a:solidFill>
              <a:effectLst/>
              <a:uLnTx/>
              <a:uFillTx/>
              <a:latin typeface="Arial" panose="020B0604020202020204"/>
              <a:ea typeface="+mn-ea"/>
              <a:cs typeface="+mn-cs"/>
            </a:endParaRPr>
          </a:p>
        </p:txBody>
      </p:sp>
      <p:sp>
        <p:nvSpPr>
          <p:cNvPr id="4" name="Freeform 13">
            <a:extLst>
              <a:ext uri="{FF2B5EF4-FFF2-40B4-BE49-F238E27FC236}">
                <a16:creationId xmlns:a16="http://schemas.microsoft.com/office/drawing/2014/main" id="{7C0F1920-5252-5378-4837-FE2E4651936E}"/>
              </a:ext>
              <a:ext uri="{C183D7F6-B498-43B3-948B-1728B52AA6E4}">
                <adec:decorative xmlns="" xmlns:adec="http://schemas.microsoft.com/office/drawing/2017/decorative" val="1"/>
              </a:ext>
            </a:extLst>
          </p:cNvPr>
          <p:cNvSpPr/>
          <p:nvPr/>
        </p:nvSpPr>
        <p:spPr bwMode="ltGray">
          <a:xfrm>
            <a:off x="0" y="1199816"/>
            <a:ext cx="9161233" cy="4458368"/>
          </a:xfrm>
          <a:custGeom>
            <a:avLst/>
            <a:gdLst>
              <a:gd name="connsiteX0" fmla="*/ 0 w 9161233"/>
              <a:gd name="connsiteY0" fmla="*/ 0 h 4458368"/>
              <a:gd name="connsiteX1" fmla="*/ 9161233 w 9161233"/>
              <a:gd name="connsiteY1" fmla="*/ 0 h 4458368"/>
              <a:gd name="connsiteX2" fmla="*/ 7739758 w 9161233"/>
              <a:gd name="connsiteY2" fmla="*/ 4458368 h 4458368"/>
              <a:gd name="connsiteX3" fmla="*/ 0 w 9161233"/>
              <a:gd name="connsiteY3" fmla="*/ 4458368 h 4458368"/>
              <a:gd name="connsiteX4" fmla="*/ 0 w 9161233"/>
              <a:gd name="connsiteY4" fmla="*/ 0 h 445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233" h="4458368">
                <a:moveTo>
                  <a:pt x="0" y="0"/>
                </a:moveTo>
                <a:lnTo>
                  <a:pt x="9161233" y="0"/>
                </a:lnTo>
                <a:lnTo>
                  <a:pt x="7739758" y="4458368"/>
                </a:lnTo>
                <a:lnTo>
                  <a:pt x="0" y="4458368"/>
                </a:lnTo>
                <a:lnTo>
                  <a:pt x="0" y="0"/>
                </a:lnTo>
                <a:close/>
              </a:path>
            </a:pathLst>
          </a:custGeom>
          <a:gradFill flip="none" rotWithShape="1">
            <a:gsLst>
              <a:gs pos="100000">
                <a:srgbClr val="552B83"/>
              </a:gs>
              <a:gs pos="0">
                <a:srgbClr val="7E45AF">
                  <a:lumMod val="60000"/>
                  <a:lumOff val="40000"/>
                </a:srgbClr>
              </a:gs>
              <a:gs pos="51000">
                <a:srgbClr val="7E45AF">
                  <a:lumMod val="75000"/>
                </a:srgbClr>
              </a:gs>
            </a:gsLst>
            <a:lin ang="8100000" scaled="1"/>
            <a:tileRect/>
          </a:gradFill>
          <a:ln w="12700" cap="flat" cmpd="sng" algn="ctr">
            <a:noFill/>
            <a:prstDash val="solid"/>
            <a:miter lim="800000"/>
          </a:ln>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sz="1400" b="0" i="0" u="none" strike="noStrike" kern="0" cap="none" spc="0" normalizeH="0" baseline="0">
              <a:ln>
                <a:noFill/>
              </a:ln>
              <a:solidFill>
                <a:srgbClr val="FFFFFF"/>
              </a:solidFill>
              <a:effectLst/>
              <a:uLnTx/>
              <a:uFillTx/>
              <a:latin typeface="+mn-lt"/>
              <a:ea typeface="+mn-ea"/>
            </a:endParaRPr>
          </a:p>
        </p:txBody>
      </p:sp>
      <p:sp>
        <p:nvSpPr>
          <p:cNvPr id="10" name="Freeform 28">
            <a:extLst>
              <a:ext uri="{FF2B5EF4-FFF2-40B4-BE49-F238E27FC236}">
                <a16:creationId xmlns:a16="http://schemas.microsoft.com/office/drawing/2014/main" id="{7DA05AE9-084F-8563-1954-9987B29D0AC4}"/>
              </a:ext>
              <a:ext uri="{C183D7F6-B498-43B3-948B-1728B52AA6E4}">
                <adec:decorative xmlns="" xmlns:adec="http://schemas.microsoft.com/office/drawing/2017/decorative" val="1"/>
              </a:ext>
            </a:extLst>
          </p:cNvPr>
          <p:cNvSpPr/>
          <p:nvPr/>
        </p:nvSpPr>
        <p:spPr>
          <a:xfrm>
            <a:off x="-14911" y="961548"/>
            <a:ext cx="8979441" cy="4929842"/>
          </a:xfrm>
          <a:custGeom>
            <a:avLst/>
            <a:gdLst>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0 w 8979441"/>
              <a:gd name="connsiteY4" fmla="*/ 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 name="connsiteX4" fmla="*/ 91440 w 8979441"/>
              <a:gd name="connsiteY4" fmla="*/ 91440 h 4929842"/>
              <a:gd name="connsiteX0" fmla="*/ 0 w 8979441"/>
              <a:gd name="connsiteY0" fmla="*/ 0 h 4929842"/>
              <a:gd name="connsiteX1" fmla="*/ 8979441 w 8979441"/>
              <a:gd name="connsiteY1" fmla="*/ 0 h 4929842"/>
              <a:gd name="connsiteX2" fmla="*/ 7407645 w 8979441"/>
              <a:gd name="connsiteY2" fmla="*/ 4929842 h 4929842"/>
              <a:gd name="connsiteX3" fmla="*/ 0 w 8979441"/>
              <a:gd name="connsiteY3" fmla="*/ 4929842 h 4929842"/>
            </a:gdLst>
            <a:ahLst/>
            <a:cxnLst>
              <a:cxn ang="0">
                <a:pos x="connsiteX0" y="connsiteY0"/>
              </a:cxn>
              <a:cxn ang="0">
                <a:pos x="connsiteX1" y="connsiteY1"/>
              </a:cxn>
              <a:cxn ang="0">
                <a:pos x="connsiteX2" y="connsiteY2"/>
              </a:cxn>
              <a:cxn ang="0">
                <a:pos x="connsiteX3" y="connsiteY3"/>
              </a:cxn>
            </a:cxnLst>
            <a:rect l="l" t="t" r="r" b="b"/>
            <a:pathLst>
              <a:path w="8979441" h="4929842">
                <a:moveTo>
                  <a:pt x="0" y="0"/>
                </a:moveTo>
                <a:lnTo>
                  <a:pt x="8979441" y="0"/>
                </a:lnTo>
                <a:lnTo>
                  <a:pt x="7407645" y="4929842"/>
                </a:lnTo>
                <a:lnTo>
                  <a:pt x="0" y="4929842"/>
                </a:lnTo>
              </a:path>
            </a:pathLst>
          </a:custGeom>
          <a:noFill/>
          <a:ln w="12700" cap="flat">
            <a:gradFill flip="none" rotWithShape="1">
              <a:gsLst>
                <a:gs pos="0">
                  <a:srgbClr val="646E81">
                    <a:lumMod val="20000"/>
                    <a:lumOff val="80000"/>
                  </a:srgbClr>
                </a:gs>
                <a:gs pos="100000">
                  <a:srgbClr val="646E81">
                    <a:lumMod val="40000"/>
                    <a:lumOff val="60000"/>
                  </a:srgbClr>
                </a:gs>
              </a:gsLst>
              <a:lin ang="18000000" scaled="0"/>
              <a:tileRect/>
            </a:gradFill>
            <a:prstDash val="solid"/>
            <a:miter/>
          </a:ln>
          <a:effectLst>
            <a:outerShdw blurRad="25400" algn="ctr" rotWithShape="0">
              <a:srgbClr val="FFFFFF"/>
            </a:outerShdw>
          </a:effectLst>
        </p:spPr>
        <p:txBody>
          <a:bodyPr wrap="square" rtlCol="0" anchor="ctr">
            <a:noAutofit/>
          </a:bodyPr>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mn-lt"/>
            </a:endParaRPr>
          </a:p>
        </p:txBody>
      </p:sp>
      <p:sp>
        <p:nvSpPr>
          <p:cNvPr id="22" name="Title 1"/>
          <p:cNvSpPr>
            <a:spLocks noGrp="1"/>
          </p:cNvSpPr>
          <p:nvPr>
            <p:ph type="ctrTitle" hasCustomPrompt="1"/>
            <p:custDataLst>
              <p:tags r:id="rId1"/>
            </p:custDataLst>
          </p:nvPr>
        </p:nvSpPr>
        <p:spPr>
          <a:xfrm>
            <a:off x="527046" y="2366108"/>
            <a:ext cx="7681928" cy="1376111"/>
          </a:xfrm>
        </p:spPr>
        <p:txBody>
          <a:bodyPr anchor="b">
            <a:noAutofit/>
          </a:bodyPr>
          <a:lstStyle>
            <a:lvl1pPr algn="l">
              <a:defRPr sz="3600">
                <a:solidFill>
                  <a:srgbClr val="FFFFFF"/>
                </a:solidFill>
                <a:effectLst/>
              </a:defRPr>
            </a:lvl1pPr>
          </a:lstStyle>
          <a:p>
            <a:r>
              <a:t>Click to Add a Title</a:t>
            </a:r>
          </a:p>
        </p:txBody>
      </p:sp>
      <p:sp>
        <p:nvSpPr>
          <p:cNvPr id="21" name="Subtitle 2"/>
          <p:cNvSpPr>
            <a:spLocks noGrp="1"/>
          </p:cNvSpPr>
          <p:nvPr>
            <p:ph type="subTitle" idx="1" hasCustomPrompt="1"/>
            <p:custDataLst>
              <p:tags r:id="rId2"/>
            </p:custDataLst>
          </p:nvPr>
        </p:nvSpPr>
        <p:spPr>
          <a:xfrm>
            <a:off x="525972" y="3753794"/>
            <a:ext cx="7680960" cy="357174"/>
          </a:xfrm>
        </p:spPr>
        <p:txBody>
          <a:bodyPr>
            <a:noAutofit/>
          </a:bodyPr>
          <a:lstStyle>
            <a:lvl1pPr marL="0" indent="0" algn="l">
              <a:spcBef>
                <a:spcPts val="0"/>
              </a:spcBef>
              <a:buNone/>
              <a:defRPr sz="2800" b="0">
                <a:solidFill>
                  <a:srgbClr val="FFFFFF"/>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8" name="Text Placeholder 15"/>
          <p:cNvSpPr>
            <a:spLocks noGrp="1"/>
          </p:cNvSpPr>
          <p:nvPr>
            <p:ph type="body" sz="quarter" idx="10" hasCustomPrompt="1"/>
            <p:custDataLst>
              <p:tags r:id="rId3"/>
            </p:custDataLst>
          </p:nvPr>
        </p:nvSpPr>
        <p:spPr>
          <a:xfrm>
            <a:off x="527045" y="4378634"/>
            <a:ext cx="7104888" cy="731520"/>
          </a:xfrm>
        </p:spPr>
        <p:txBody>
          <a:bodyPr anchor="b">
            <a:noAutofit/>
          </a:bodyPr>
          <a:lstStyle>
            <a:lvl1pPr marL="0" indent="0" algn="l">
              <a:spcBef>
                <a:spcPts val="0"/>
              </a:spcBef>
              <a:buNone/>
              <a:defRPr sz="2400" baseline="0">
                <a:solidFill>
                  <a:srgbClr val="FFFFFF"/>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p:ph type="body" sz="quarter" idx="11" hasCustomPrompt="1"/>
            <p:custDataLst>
              <p:tags r:id="rId4"/>
            </p:custDataLst>
          </p:nvPr>
        </p:nvSpPr>
        <p:spPr>
          <a:xfrm>
            <a:off x="527046" y="5121728"/>
            <a:ext cx="7104888" cy="396815"/>
          </a:xfrm>
        </p:spPr>
        <p:txBody>
          <a:bodyPr anchor="t">
            <a:noAutofit/>
          </a:bodyPr>
          <a:lstStyle>
            <a:lvl1pPr algn="l">
              <a:spcBef>
                <a:spcPts val="0"/>
              </a:spcBef>
              <a:buNone/>
              <a:defRPr sz="2000">
                <a:solidFill>
                  <a:srgbClr val="FFFFFF"/>
                </a:solidFill>
                <a:effectLst/>
                <a:latin typeface="+mj-lt"/>
              </a:defRPr>
            </a:lvl1pPr>
          </a:lstStyle>
          <a:p>
            <a:pPr lvl="0"/>
            <a:r>
              <a:t>Click to Add a Date</a:t>
            </a:r>
          </a:p>
        </p:txBody>
      </p:sp>
      <p:sp>
        <p:nvSpPr>
          <p:cNvPr id="3" name="logo">
            <a:extLst>
              <a:ext uri="{FF2B5EF4-FFF2-40B4-BE49-F238E27FC236}">
                <a16:creationId xmlns:a16="http://schemas.microsoft.com/office/drawing/2014/main" id="{A4B7578D-81BB-A629-3C97-17A6B0472893}"/>
              </a:ext>
            </a:extLst>
          </p:cNvPr>
          <p:cNvSpPr/>
          <p:nvPr/>
        </p:nvSpPr>
        <p:spPr>
          <a:xfrm>
            <a:off x="528042" y="1758839"/>
            <a:ext cx="1722240" cy="374789"/>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9124321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254F146-CCD8-CE18-47E2-7C55F7CD167B}"/>
              </a:ext>
              <a:ext uri="{C183D7F6-B498-43B3-948B-1728B52AA6E4}">
                <adec:decorative xmlns="" xmlns:adec="http://schemas.microsoft.com/office/drawing/2017/decorative" val="1"/>
              </a:ext>
            </a:extLst>
          </p:cNvPr>
          <p:cNvGrpSpPr/>
          <p:nvPr>
            <p:custDataLst>
              <p:tags r:id="rId1"/>
            </p:custDataLst>
          </p:nvPr>
        </p:nvGrpSpPr>
        <p:grpSpPr bwMode="gray">
          <a:xfrm>
            <a:off x="-18954" y="279870"/>
            <a:ext cx="12224018" cy="1421982"/>
            <a:chOff x="-18954" y="279870"/>
            <a:chExt cx="12224018" cy="1421982"/>
          </a:xfrm>
        </p:grpSpPr>
        <p:sp>
          <p:nvSpPr>
            <p:cNvPr id="15" name="Rectangle 14">
              <a:extLst>
                <a:ext uri="{FF2B5EF4-FFF2-40B4-BE49-F238E27FC236}">
                  <a16:creationId xmlns:a16="http://schemas.microsoft.com/office/drawing/2014/main" id="{441009FC-1FD1-D84F-C4DA-C3587CC81898}"/>
                </a:ext>
              </a:extLst>
            </p:cNvPr>
            <p:cNvSpPr/>
            <p:nvPr/>
          </p:nvSpPr>
          <p:spPr bwMode="gray">
            <a:xfrm>
              <a:off x="0" y="355353"/>
              <a:ext cx="12192000" cy="1271016"/>
            </a:xfrm>
            <a:prstGeom prst="rect">
              <a:avLst/>
            </a:prstGeom>
            <a:solidFill>
              <a:schemeClr val="bg1">
                <a:lumMod val="95000"/>
              </a:schemeClr>
            </a:solidFill>
            <a:ln w="12700" cap="flat" cmpd="sng" algn="ctr">
              <a:noFill/>
              <a:prstDash val="solid"/>
              <a:miter lim="800000"/>
            </a:ln>
            <a:effectLst/>
          </p:spPr>
          <p:txBody>
            <a:bodyPr wrap="square" rtlCol="0" anchor="ctr">
              <a:noAutofit/>
            </a:bodyPr>
            <a:lstStyle/>
            <a:p>
              <a:pPr marR="0" lvl="0" indent="0" algn="ctr" defTabSz="914400" fontAlgn="auto">
                <a:lnSpc>
                  <a:spcPct val="100000"/>
                </a:lnSpc>
                <a:spcBef>
                  <a:spcPts val="0"/>
                </a:spcBef>
                <a:spcAft>
                  <a:spcPts val="0"/>
                </a:spcAft>
                <a:buClrTx/>
                <a:buSzTx/>
                <a:buFontTx/>
                <a:buNone/>
                <a:tabLst/>
              </a:pPr>
              <a:endParaRPr kumimoji="0" sz="1400" b="0" i="0" u="none" strike="noStrike" kern="0" cap="none" spc="0" normalizeH="0" baseline="0">
                <a:ln>
                  <a:noFill/>
                </a:ln>
                <a:solidFill>
                  <a:srgbClr val="FFFFFF"/>
                </a:solidFill>
                <a:effectLst/>
                <a:uLnTx/>
                <a:uFillTx/>
                <a:latin typeface="+mn-lt"/>
                <a:ea typeface="+mn-ea"/>
              </a:endParaRPr>
            </a:p>
          </p:txBody>
        </p:sp>
        <p:grpSp>
          <p:nvGrpSpPr>
            <p:cNvPr id="16" name="Group 15">
              <a:extLst>
                <a:ext uri="{FF2B5EF4-FFF2-40B4-BE49-F238E27FC236}">
                  <a16:creationId xmlns:a16="http://schemas.microsoft.com/office/drawing/2014/main" id="{99777291-65C0-CC0F-C325-E7E91954EE7C}"/>
                </a:ext>
              </a:extLst>
            </p:cNvPr>
            <p:cNvGrpSpPr/>
            <p:nvPr/>
          </p:nvGrpSpPr>
          <p:grpSpPr bwMode="gray">
            <a:xfrm>
              <a:off x="-18954" y="279870"/>
              <a:ext cx="12224018" cy="1421982"/>
              <a:chOff x="-18954" y="279870"/>
              <a:chExt cx="12224018" cy="1421982"/>
            </a:xfrm>
          </p:grpSpPr>
          <p:cxnSp>
            <p:nvCxnSpPr>
              <p:cNvPr id="17" name="Straight Connector 16">
                <a:extLst>
                  <a:ext uri="{FF2B5EF4-FFF2-40B4-BE49-F238E27FC236}">
                    <a16:creationId xmlns:a16="http://schemas.microsoft.com/office/drawing/2014/main" id="{5CF58095-41B1-0BEA-6A9D-9420A2542910}"/>
                  </a:ext>
                </a:extLst>
              </p:cNvPr>
              <p:cNvCxnSpPr>
                <a:cxnSpLocks/>
              </p:cNvCxnSpPr>
              <p:nvPr/>
            </p:nvCxnSpPr>
            <p:spPr bwMode="gray">
              <a:xfrm flipV="1">
                <a:off x="-2176" y="1696356"/>
                <a:ext cx="12207240" cy="5496"/>
              </a:xfrm>
              <a:prstGeom prst="line">
                <a:avLst/>
              </a:prstGeom>
              <a:gradFill>
                <a:gsLst>
                  <a:gs pos="0">
                    <a:srgbClr val="FFFFFF">
                      <a:lumMod val="95000"/>
                      <a:alpha val="54000"/>
                    </a:srgbClr>
                  </a:gs>
                  <a:gs pos="80000">
                    <a:srgbClr val="646E81">
                      <a:lumMod val="20000"/>
                      <a:lumOff val="80000"/>
                      <a:alpha val="80000"/>
                    </a:srgbClr>
                  </a:gs>
                </a:gsLst>
                <a:lin ang="8100000" scaled="1"/>
              </a:gradFill>
              <a:ln w="12700" cap="flat" cmpd="sng" algn="ctr">
                <a:gradFill flip="none" rotWithShape="1">
                  <a:gsLst>
                    <a:gs pos="32000">
                      <a:schemeClr val="accent1">
                        <a:lumMod val="45000"/>
                        <a:lumOff val="55000"/>
                      </a:schemeClr>
                    </a:gs>
                    <a:gs pos="100000">
                      <a:schemeClr val="accent1"/>
                    </a:gs>
                  </a:gsLst>
                  <a:lin ang="0" scaled="1"/>
                  <a:tileRect/>
                </a:gradFill>
                <a:prstDash val="solid"/>
                <a:miter lim="800000"/>
              </a:ln>
              <a:effectLst/>
            </p:spPr>
          </p:cxnSp>
          <p:cxnSp>
            <p:nvCxnSpPr>
              <p:cNvPr id="18" name="Straight Connector 17">
                <a:extLst>
                  <a:ext uri="{FF2B5EF4-FFF2-40B4-BE49-F238E27FC236}">
                    <a16:creationId xmlns:a16="http://schemas.microsoft.com/office/drawing/2014/main" id="{E168D1FF-77D7-20E4-8D9E-9F3D7143A315}"/>
                  </a:ext>
                </a:extLst>
              </p:cNvPr>
              <p:cNvCxnSpPr>
                <a:cxnSpLocks/>
              </p:cNvCxnSpPr>
              <p:nvPr/>
            </p:nvCxnSpPr>
            <p:spPr bwMode="gray">
              <a:xfrm flipV="1">
                <a:off x="-18954" y="279870"/>
                <a:ext cx="12207240" cy="5496"/>
              </a:xfrm>
              <a:prstGeom prst="line">
                <a:avLst/>
              </a:prstGeom>
              <a:gradFill>
                <a:gsLst>
                  <a:gs pos="0">
                    <a:srgbClr val="FFFFFF">
                      <a:lumMod val="95000"/>
                      <a:alpha val="54000"/>
                    </a:srgbClr>
                  </a:gs>
                  <a:gs pos="80000">
                    <a:srgbClr val="646E81">
                      <a:lumMod val="20000"/>
                      <a:lumOff val="80000"/>
                      <a:alpha val="80000"/>
                    </a:srgbClr>
                  </a:gs>
                </a:gsLst>
                <a:lin ang="8100000" scaled="1"/>
              </a:gradFill>
              <a:ln w="12700" cap="flat" cmpd="sng" algn="ctr">
                <a:gradFill flip="none" rotWithShape="1">
                  <a:gsLst>
                    <a:gs pos="32000">
                      <a:schemeClr val="accent1">
                        <a:lumMod val="45000"/>
                        <a:lumOff val="55000"/>
                      </a:schemeClr>
                    </a:gs>
                    <a:gs pos="100000">
                      <a:schemeClr val="accent1"/>
                    </a:gs>
                  </a:gsLst>
                  <a:lin ang="0" scaled="1"/>
                  <a:tileRect/>
                </a:gradFill>
                <a:prstDash val="solid"/>
                <a:miter lim="800000"/>
              </a:ln>
              <a:effectLst/>
            </p:spPr>
          </p:cxnSp>
        </p:grpSp>
      </p:grpSp>
      <p:sp>
        <p:nvSpPr>
          <p:cNvPr id="12" name="Title 11">
            <a:extLst>
              <a:ext uri="{FF2B5EF4-FFF2-40B4-BE49-F238E27FC236}">
                <a16:creationId xmlns:a16="http://schemas.microsoft.com/office/drawing/2014/main" id="{588923EF-2AAA-BBE4-CEC8-993321A4BBAF}"/>
              </a:ext>
            </a:extLst>
          </p:cNvPr>
          <p:cNvSpPr>
            <a:spLocks noGrp="1"/>
          </p:cNvSpPr>
          <p:nvPr>
            <p:ph type="title" hasCustomPrompt="1"/>
          </p:nvPr>
        </p:nvSpPr>
        <p:spPr>
          <a:xfrm>
            <a:off x="533400" y="734987"/>
            <a:ext cx="11125202" cy="511748"/>
          </a:xfrm>
        </p:spPr>
        <p:txBody>
          <a:bodyPr anchor="ctr"/>
          <a:lstStyle>
            <a:lvl1pPr>
              <a:defRPr sz="4400" spc="0" baseline="0">
                <a:solidFill>
                  <a:schemeClr val="accent1"/>
                </a:solidFill>
                <a:latin typeface="Tahoma" panose="020B0604030504040204" pitchFamily="34" charset="0"/>
                <a:cs typeface="Tahoma" panose="020B0604030504040204" pitchFamily="34" charset="0"/>
              </a:defRPr>
            </a:lvl1pPr>
          </a:lstStyle>
          <a:p>
            <a:r>
              <a:rPr dirty="0"/>
              <a:t>Click to Add Agenda Title</a:t>
            </a:r>
          </a:p>
        </p:txBody>
      </p:sp>
      <p:sp>
        <p:nvSpPr>
          <p:cNvPr id="7" name="Text Placeholder 6"/>
          <p:cNvSpPr>
            <a:spLocks noGrp="1"/>
          </p:cNvSpPr>
          <p:nvPr>
            <p:ph type="body" sz="quarter" idx="10" hasCustomPrompt="1"/>
            <p:custDataLst>
              <p:tags r:id="rId2"/>
            </p:custDataLst>
          </p:nvPr>
        </p:nvSpPr>
        <p:spPr>
          <a:xfrm>
            <a:off x="533400" y="1943101"/>
            <a:ext cx="11125200" cy="4532312"/>
          </a:xfrm>
        </p:spPr>
        <p:txBody>
          <a:bodyPr>
            <a:noAutofit/>
          </a:bodyPr>
          <a:lstStyle>
            <a:lvl1pPr marL="228600" indent="-228600">
              <a:spcBef>
                <a:spcPts val="600"/>
              </a:spcBef>
              <a:spcAft>
                <a:spcPts val="0"/>
              </a:spcAft>
              <a:buClr>
                <a:schemeClr val="tx1"/>
              </a:buClr>
              <a:buFont typeface="Arial" panose="020B0604020202020204" pitchFamily="34" charset="0"/>
              <a:buChar char="•"/>
              <a:defRPr sz="2400" baseline="0">
                <a:solidFill>
                  <a:schemeClr val="tx1"/>
                </a:solidFill>
                <a:latin typeface="Tahoma" panose="020B0604030504040204" pitchFamily="34" charset="0"/>
                <a:cs typeface="Tahoma" panose="020B0604030504040204" pitchFamily="34" charset="0"/>
              </a:defRPr>
            </a:lvl1pPr>
            <a:lvl2pPr marL="521208" indent="-228600">
              <a:buClr>
                <a:schemeClr val="tx1"/>
              </a:buClr>
              <a:buFont typeface="Arial" panose="020B0604020202020204" pitchFamily="34" charset="0"/>
              <a:buChar char="–"/>
              <a:defRPr sz="1800">
                <a:solidFill>
                  <a:schemeClr val="tx1"/>
                </a:solidFill>
                <a:latin typeface="Tahoma" panose="020B0604030504040204" pitchFamily="34" charset="0"/>
                <a:cs typeface="Tahoma" panose="020B0604030504040204" pitchFamily="34" charset="0"/>
              </a:defRPr>
            </a:lvl2pPr>
            <a:lvl3pPr marL="804672" indent="-228600">
              <a:buClr>
                <a:schemeClr val="tx1"/>
              </a:buClr>
              <a:buFont typeface="Arial" panose="020B0604020202020204" pitchFamily="34" charset="0"/>
              <a:buChar char="–"/>
              <a:defRPr sz="1600">
                <a:solidFill>
                  <a:schemeClr val="tx1"/>
                </a:solidFill>
                <a:latin typeface="Tahoma" panose="020B0604030504040204" pitchFamily="34" charset="0"/>
                <a:cs typeface="Tahoma" panose="020B0604030504040204" pitchFamily="34" charset="0"/>
              </a:defRPr>
            </a:lvl3pPr>
            <a:lvl4pPr marL="1088136" indent="-219456">
              <a:buClr>
                <a:schemeClr val="tx1"/>
              </a:buClr>
              <a:buFont typeface="Arial" panose="020B0604020202020204" pitchFamily="34" charset="0"/>
              <a:buChar char="–"/>
              <a:defRPr sz="1400">
                <a:solidFill>
                  <a:schemeClr val="tx1"/>
                </a:solidFill>
                <a:latin typeface="Tahoma" panose="020B0604030504040204" pitchFamily="34" charset="0"/>
                <a:cs typeface="Tahoma" panose="020B0604030504040204" pitchFamily="34" charset="0"/>
              </a:defRPr>
            </a:lvl4pPr>
            <a:lvl5pPr marL="1088136" indent="-219456">
              <a:buClr>
                <a:schemeClr val="tx1"/>
              </a:buClr>
              <a:buFont typeface="Arial" panose="020B0604020202020204" pitchFamily="34" charset="0"/>
              <a:buChar char="–"/>
              <a:defRPr sz="1400">
                <a:solidFill>
                  <a:schemeClr val="tx1"/>
                </a:solidFill>
                <a:latin typeface="Tahoma" panose="020B0604030504040204" pitchFamily="34" charset="0"/>
                <a:cs typeface="Tahoma" panose="020B0604030504040204" pitchFamily="34" charset="0"/>
              </a:defRPr>
            </a:lvl5pPr>
            <a:lvl6pPr marL="1088136" indent="-219456">
              <a:buClr>
                <a:schemeClr val="tx1"/>
              </a:buClr>
              <a:buFont typeface="Arial" panose="020B0604020202020204" pitchFamily="34" charset="0"/>
              <a:buChar char="–"/>
              <a:defRPr sz="1400">
                <a:latin typeface="Tahoma" panose="020B0604030504040204" pitchFamily="34" charset="0"/>
                <a:cs typeface="Tahoma" panose="020B0604030504040204" pitchFamily="34" charset="0"/>
              </a:defRPr>
            </a:lvl6pPr>
            <a:lvl7pPr marL="1088136" indent="-219456">
              <a:buClr>
                <a:schemeClr val="tx1"/>
              </a:buClr>
              <a:buFont typeface="Arial" panose="020B0604020202020204" pitchFamily="34" charset="0"/>
              <a:buChar char="–"/>
              <a:defRPr sz="1400">
                <a:latin typeface="Tahoma" panose="020B0604030504040204" pitchFamily="34" charset="0"/>
                <a:cs typeface="Tahoma" panose="020B0604030504040204" pitchFamily="34" charset="0"/>
              </a:defRPr>
            </a:lvl7pPr>
            <a:lvl8pPr marL="1088136" indent="-219456">
              <a:buClr>
                <a:schemeClr val="tx1"/>
              </a:buClr>
              <a:buFont typeface="Arial" panose="020B0604020202020204" pitchFamily="34" charset="0"/>
              <a:buChar char="–"/>
              <a:defRPr sz="1400">
                <a:latin typeface="Tahoma" panose="020B0604030504040204" pitchFamily="34" charset="0"/>
                <a:cs typeface="Tahoma" panose="020B0604030504040204" pitchFamily="34" charset="0"/>
              </a:defRPr>
            </a:lvl8pPr>
            <a:lvl9pPr marL="1088136" indent="-219456">
              <a:buClr>
                <a:schemeClr val="tx1"/>
              </a:buClr>
              <a:buFont typeface="Arial" panose="020B0604020202020204" pitchFamily="34" charset="0"/>
              <a:buChar char="–"/>
              <a:defRPr sz="1400">
                <a:latin typeface="Tahoma" panose="020B0604030504040204" pitchFamily="34" charset="0"/>
                <a:cs typeface="Tahoma" panose="020B0604030504040204" pitchFamily="34" charset="0"/>
              </a:defRPr>
            </a:lvl9pPr>
          </a:lstStyle>
          <a:p>
            <a:pPr lvl="0"/>
            <a:r>
              <a:rPr dirty="0"/>
              <a:t>Agenda item</a:t>
            </a:r>
          </a:p>
          <a:p>
            <a:pPr lvl="1"/>
            <a:r>
              <a:rPr dirty="0"/>
              <a:t>Second level</a:t>
            </a:r>
          </a:p>
          <a:p>
            <a:pPr lvl="2"/>
            <a:r>
              <a:rPr dirty="0"/>
              <a:t>Third level</a:t>
            </a:r>
          </a:p>
          <a:p>
            <a:pPr lvl="3"/>
            <a:r>
              <a:rPr dirty="0"/>
              <a:t>Fourth level</a:t>
            </a:r>
          </a:p>
          <a:p>
            <a:pPr lvl="4"/>
            <a:r>
              <a:rPr dirty="0"/>
              <a:t>Fifth level</a:t>
            </a:r>
          </a:p>
          <a:p>
            <a:pPr lvl="5"/>
            <a:r>
              <a:rPr dirty="0"/>
              <a:t>Six</a:t>
            </a:r>
          </a:p>
          <a:p>
            <a:pPr lvl="6"/>
            <a:r>
              <a:rPr dirty="0"/>
              <a:t>Seven</a:t>
            </a:r>
          </a:p>
          <a:p>
            <a:pPr lvl="7"/>
            <a:r>
              <a:rPr dirty="0"/>
              <a:t>Eight</a:t>
            </a:r>
          </a:p>
          <a:p>
            <a:pPr lvl="8"/>
            <a:r>
              <a:rPr dirty="0"/>
              <a:t>Nine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2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ist 4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53F58-E209-5FEF-E8E9-D3D3D9A9EE31}"/>
              </a:ext>
            </a:extLst>
          </p:cNvPr>
          <p:cNvSpPr>
            <a:spLocks noGrp="1"/>
          </p:cNvSpPr>
          <p:nvPr>
            <p:ph type="title" hasCustomPrompt="1"/>
          </p:nvPr>
        </p:nvSpPr>
        <p:spPr>
          <a:xfrm>
            <a:off x="527050" y="2147504"/>
            <a:ext cx="3235203" cy="2562992"/>
          </a:xfrm>
        </p:spPr>
        <p:txBody>
          <a:bodyPr anchor="ctr"/>
          <a:lstStyle>
            <a:lvl1pPr>
              <a:defRPr>
                <a:solidFill>
                  <a:schemeClr val="accent1"/>
                </a:solidFill>
              </a:defRPr>
            </a:lvl1pPr>
          </a:lstStyle>
          <a:p>
            <a:r>
              <a:rPr dirty="0"/>
              <a:t>Click to Add a Slide Title</a:t>
            </a:r>
          </a:p>
        </p:txBody>
      </p:sp>
      <p:sp>
        <p:nvSpPr>
          <p:cNvPr id="7" name="Text Placeholder 3">
            <a:extLst>
              <a:ext uri="{FF2B5EF4-FFF2-40B4-BE49-F238E27FC236}">
                <a16:creationId xmlns:a16="http://schemas.microsoft.com/office/drawing/2014/main" id="{5F3DFB56-98C1-31B7-2D38-3408BBA7D0D7}"/>
              </a:ext>
            </a:extLst>
          </p:cNvPr>
          <p:cNvSpPr>
            <a:spLocks noGrp="1"/>
          </p:cNvSpPr>
          <p:nvPr>
            <p:ph type="body" sz="quarter" idx="13" hasCustomPrompt="1"/>
          </p:nvPr>
        </p:nvSpPr>
        <p:spPr>
          <a:xfrm>
            <a:off x="4471020" y="1369165"/>
            <a:ext cx="944814"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0" name="Text Placeholder 3">
            <a:extLst>
              <a:ext uri="{FF2B5EF4-FFF2-40B4-BE49-F238E27FC236}">
                <a16:creationId xmlns:a16="http://schemas.microsoft.com/office/drawing/2014/main" id="{58AD7E9F-DF30-0740-7BD5-29B977553F52}"/>
              </a:ext>
            </a:extLst>
          </p:cNvPr>
          <p:cNvSpPr>
            <a:spLocks noGrp="1"/>
          </p:cNvSpPr>
          <p:nvPr>
            <p:ph type="body" sz="quarter" idx="16" hasCustomPrompt="1"/>
          </p:nvPr>
        </p:nvSpPr>
        <p:spPr>
          <a:xfrm>
            <a:off x="5606333" y="1369165"/>
            <a:ext cx="6057031" cy="923928"/>
          </a:xfrm>
        </p:spPr>
        <p:txBody>
          <a:bodyPr tIns="45720" anchor="ctr"/>
          <a:lstStyle>
            <a:lvl1pPr marL="0" indent="0">
              <a:spcBef>
                <a:spcPts val="0"/>
              </a:spcBef>
              <a:buFont typeface="Arial" panose="020B0604020202020204" pitchFamily="34" charset="0"/>
              <a:buChar char="​"/>
              <a:defRPr sz="2200">
                <a:latin typeface="+mn-lt"/>
              </a:defRPr>
            </a:lvl1pPr>
            <a:lvl2pPr>
              <a:defRPr>
                <a:latin typeface="+mn-lt"/>
              </a:defRPr>
            </a:lvl2pPr>
            <a:lvl5pPr>
              <a:defRPr/>
            </a:lvl5pPr>
            <a:lvl6pPr>
              <a:defRPr/>
            </a:lvl6pPr>
            <a:lvl7pPr>
              <a:defRPr/>
            </a:lvl7pPr>
            <a:lvl8pPr>
              <a:defRPr/>
            </a:lvl8pPr>
          </a:lstStyle>
          <a:p>
            <a:pPr lvl="0"/>
            <a:r>
              <a:rPr dirty="0"/>
              <a:t>Add agenda item; delete unused placeholders and reposition</a:t>
            </a:r>
          </a:p>
          <a:p>
            <a:pPr lvl="1"/>
            <a:r>
              <a:rPr dirty="0"/>
              <a:t>Second level</a:t>
            </a:r>
          </a:p>
        </p:txBody>
      </p:sp>
      <p:sp>
        <p:nvSpPr>
          <p:cNvPr id="8" name="Text Placeholder 3">
            <a:extLst>
              <a:ext uri="{FF2B5EF4-FFF2-40B4-BE49-F238E27FC236}">
                <a16:creationId xmlns:a16="http://schemas.microsoft.com/office/drawing/2014/main" id="{9959B82D-C620-5525-25B5-5A7024E5E62E}"/>
              </a:ext>
            </a:extLst>
          </p:cNvPr>
          <p:cNvSpPr>
            <a:spLocks noGrp="1"/>
          </p:cNvSpPr>
          <p:nvPr>
            <p:ph type="body" sz="quarter" idx="14" hasCustomPrompt="1"/>
          </p:nvPr>
        </p:nvSpPr>
        <p:spPr>
          <a:xfrm>
            <a:off x="4471020" y="2437103"/>
            <a:ext cx="944814"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1" name="Text Placeholder 3">
            <a:extLst>
              <a:ext uri="{FF2B5EF4-FFF2-40B4-BE49-F238E27FC236}">
                <a16:creationId xmlns:a16="http://schemas.microsoft.com/office/drawing/2014/main" id="{6BDC6F00-369D-5A46-0847-D083046FCF0D}"/>
              </a:ext>
            </a:extLst>
          </p:cNvPr>
          <p:cNvSpPr>
            <a:spLocks noGrp="1"/>
          </p:cNvSpPr>
          <p:nvPr>
            <p:ph type="body" sz="quarter" idx="17" hasCustomPrompt="1"/>
          </p:nvPr>
        </p:nvSpPr>
        <p:spPr>
          <a:xfrm>
            <a:off x="5601569" y="2437103"/>
            <a:ext cx="6057031" cy="923928"/>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rPr dirty="0"/>
              <a:t>Add agenda item; delete unused placeholders and reposition</a:t>
            </a:r>
          </a:p>
          <a:p>
            <a:pPr lvl="1"/>
            <a:r>
              <a:rPr dirty="0"/>
              <a:t>Second level</a:t>
            </a:r>
          </a:p>
        </p:txBody>
      </p:sp>
      <p:sp>
        <p:nvSpPr>
          <p:cNvPr id="3" name="Text Placeholder 3">
            <a:extLst>
              <a:ext uri="{FF2B5EF4-FFF2-40B4-BE49-F238E27FC236}">
                <a16:creationId xmlns:a16="http://schemas.microsoft.com/office/drawing/2014/main" id="{F8350450-D3AE-57FC-C3A3-F87827AB11EE}"/>
              </a:ext>
            </a:extLst>
          </p:cNvPr>
          <p:cNvSpPr>
            <a:spLocks noGrp="1"/>
          </p:cNvSpPr>
          <p:nvPr>
            <p:ph type="body" sz="quarter" idx="18" hasCustomPrompt="1"/>
          </p:nvPr>
        </p:nvSpPr>
        <p:spPr>
          <a:xfrm>
            <a:off x="4477370" y="3505041"/>
            <a:ext cx="944814"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2" name="Text Placeholder 3">
            <a:extLst>
              <a:ext uri="{FF2B5EF4-FFF2-40B4-BE49-F238E27FC236}">
                <a16:creationId xmlns:a16="http://schemas.microsoft.com/office/drawing/2014/main" id="{8A385860-0299-211D-B906-D5027B99E30F}"/>
              </a:ext>
            </a:extLst>
          </p:cNvPr>
          <p:cNvSpPr>
            <a:spLocks noGrp="1"/>
          </p:cNvSpPr>
          <p:nvPr>
            <p:ph type="body" sz="quarter" idx="19" hasCustomPrompt="1"/>
          </p:nvPr>
        </p:nvSpPr>
        <p:spPr>
          <a:xfrm>
            <a:off x="5607919" y="3505041"/>
            <a:ext cx="6057031" cy="923928"/>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rPr dirty="0"/>
              <a:t>Add agenda item; delete unused placeholders and reposition</a:t>
            </a:r>
          </a:p>
          <a:p>
            <a:pPr lvl="1"/>
            <a:r>
              <a:rPr dirty="0"/>
              <a:t>Second level</a:t>
            </a:r>
          </a:p>
        </p:txBody>
      </p:sp>
      <p:sp>
        <p:nvSpPr>
          <p:cNvPr id="13" name="Text Placeholder 3">
            <a:extLst>
              <a:ext uri="{FF2B5EF4-FFF2-40B4-BE49-F238E27FC236}">
                <a16:creationId xmlns:a16="http://schemas.microsoft.com/office/drawing/2014/main" id="{C54CE193-DE98-4F2F-6B77-D27FEE536D83}"/>
              </a:ext>
            </a:extLst>
          </p:cNvPr>
          <p:cNvSpPr>
            <a:spLocks noGrp="1"/>
          </p:cNvSpPr>
          <p:nvPr>
            <p:ph type="body" sz="quarter" idx="20" hasCustomPrompt="1"/>
          </p:nvPr>
        </p:nvSpPr>
        <p:spPr>
          <a:xfrm>
            <a:off x="4483720" y="4572979"/>
            <a:ext cx="944814"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4" name="Text Placeholder 3">
            <a:extLst>
              <a:ext uri="{FF2B5EF4-FFF2-40B4-BE49-F238E27FC236}">
                <a16:creationId xmlns:a16="http://schemas.microsoft.com/office/drawing/2014/main" id="{3B915440-D842-4BC0-4270-32CA0D5643AD}"/>
              </a:ext>
            </a:extLst>
          </p:cNvPr>
          <p:cNvSpPr>
            <a:spLocks noGrp="1"/>
          </p:cNvSpPr>
          <p:nvPr>
            <p:ph type="body" sz="quarter" idx="21" hasCustomPrompt="1"/>
          </p:nvPr>
        </p:nvSpPr>
        <p:spPr>
          <a:xfrm>
            <a:off x="5614269" y="4572979"/>
            <a:ext cx="6057031" cy="923928"/>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rPr dirty="0"/>
              <a:t>Add agenda item; delete unused placeholders and reposition</a:t>
            </a:r>
          </a:p>
          <a:p>
            <a:pPr lvl="1"/>
            <a:r>
              <a:rPr dirty="0"/>
              <a:t>Second level</a:t>
            </a:r>
          </a:p>
        </p:txBody>
      </p:sp>
    </p:spTree>
    <p:extLst>
      <p:ext uri="{BB962C8B-B14F-4D97-AF65-F5344CB8AC3E}">
        <p14:creationId xmlns:p14="http://schemas.microsoft.com/office/powerpoint/2010/main" val="16779202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ist 5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53F58-E209-5FEF-E8E9-D3D3D9A9EE31}"/>
              </a:ext>
            </a:extLst>
          </p:cNvPr>
          <p:cNvSpPr>
            <a:spLocks noGrp="1"/>
          </p:cNvSpPr>
          <p:nvPr>
            <p:ph type="title" hasCustomPrompt="1"/>
          </p:nvPr>
        </p:nvSpPr>
        <p:spPr>
          <a:xfrm>
            <a:off x="527050" y="2147504"/>
            <a:ext cx="3235203" cy="2562992"/>
          </a:xfrm>
        </p:spPr>
        <p:txBody>
          <a:bodyPr anchor="ctr"/>
          <a:lstStyle>
            <a:lvl1pPr>
              <a:defRPr>
                <a:solidFill>
                  <a:schemeClr val="accent1"/>
                </a:solidFill>
              </a:defRPr>
            </a:lvl1pPr>
          </a:lstStyle>
          <a:p>
            <a:r>
              <a:t>Click to Add a Slide Title</a:t>
            </a:r>
          </a:p>
        </p:txBody>
      </p:sp>
      <p:sp>
        <p:nvSpPr>
          <p:cNvPr id="5" name="Text Placeholder 3">
            <a:extLst>
              <a:ext uri="{FF2B5EF4-FFF2-40B4-BE49-F238E27FC236}">
                <a16:creationId xmlns:a16="http://schemas.microsoft.com/office/drawing/2014/main" id="{C7654B9B-D46A-BDFE-B4DA-B7A0A4502AE5}"/>
              </a:ext>
            </a:extLst>
          </p:cNvPr>
          <p:cNvSpPr>
            <a:spLocks noGrp="1"/>
          </p:cNvSpPr>
          <p:nvPr>
            <p:ph type="body" sz="quarter" idx="11" hasCustomPrompt="1"/>
          </p:nvPr>
        </p:nvSpPr>
        <p:spPr>
          <a:xfrm>
            <a:off x="4471020" y="831001"/>
            <a:ext cx="944814"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4" name="Text Placeholder 3">
            <a:extLst>
              <a:ext uri="{FF2B5EF4-FFF2-40B4-BE49-F238E27FC236}">
                <a16:creationId xmlns:a16="http://schemas.microsoft.com/office/drawing/2014/main" id="{764B8B52-527E-6959-71FB-E5E0E8D019F8}"/>
              </a:ext>
            </a:extLst>
          </p:cNvPr>
          <p:cNvSpPr>
            <a:spLocks noGrp="1"/>
          </p:cNvSpPr>
          <p:nvPr>
            <p:ph type="body" sz="quarter" idx="10" hasCustomPrompt="1"/>
          </p:nvPr>
        </p:nvSpPr>
        <p:spPr>
          <a:xfrm>
            <a:off x="5606333" y="831001"/>
            <a:ext cx="6057031" cy="923928"/>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6" name="Text Placeholder 3">
            <a:extLst>
              <a:ext uri="{FF2B5EF4-FFF2-40B4-BE49-F238E27FC236}">
                <a16:creationId xmlns:a16="http://schemas.microsoft.com/office/drawing/2014/main" id="{19D1BFA1-79E9-DDFF-C674-9E7C277CA2BF}"/>
              </a:ext>
            </a:extLst>
          </p:cNvPr>
          <p:cNvSpPr>
            <a:spLocks noGrp="1"/>
          </p:cNvSpPr>
          <p:nvPr>
            <p:ph type="body" sz="quarter" idx="12" hasCustomPrompt="1"/>
          </p:nvPr>
        </p:nvSpPr>
        <p:spPr>
          <a:xfrm>
            <a:off x="4471020" y="1896920"/>
            <a:ext cx="944814"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9" name="Text Placeholder 3">
            <a:extLst>
              <a:ext uri="{FF2B5EF4-FFF2-40B4-BE49-F238E27FC236}">
                <a16:creationId xmlns:a16="http://schemas.microsoft.com/office/drawing/2014/main" id="{6C674B29-F6C7-55AD-7BEB-C0BB00965FEB}"/>
              </a:ext>
            </a:extLst>
          </p:cNvPr>
          <p:cNvSpPr>
            <a:spLocks noGrp="1"/>
          </p:cNvSpPr>
          <p:nvPr>
            <p:ph type="body" sz="quarter" idx="15" hasCustomPrompt="1"/>
          </p:nvPr>
        </p:nvSpPr>
        <p:spPr>
          <a:xfrm>
            <a:off x="5601569" y="1896920"/>
            <a:ext cx="6057031" cy="923928"/>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7" name="Text Placeholder 3">
            <a:extLst>
              <a:ext uri="{FF2B5EF4-FFF2-40B4-BE49-F238E27FC236}">
                <a16:creationId xmlns:a16="http://schemas.microsoft.com/office/drawing/2014/main" id="{5F3DFB56-98C1-31B7-2D38-3408BBA7D0D7}"/>
              </a:ext>
            </a:extLst>
          </p:cNvPr>
          <p:cNvSpPr>
            <a:spLocks noGrp="1"/>
          </p:cNvSpPr>
          <p:nvPr>
            <p:ph type="body" sz="quarter" idx="13" hasCustomPrompt="1"/>
          </p:nvPr>
        </p:nvSpPr>
        <p:spPr>
          <a:xfrm>
            <a:off x="4471020" y="2962839"/>
            <a:ext cx="944814"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0" name="Text Placeholder 3">
            <a:extLst>
              <a:ext uri="{FF2B5EF4-FFF2-40B4-BE49-F238E27FC236}">
                <a16:creationId xmlns:a16="http://schemas.microsoft.com/office/drawing/2014/main" id="{58AD7E9F-DF30-0740-7BD5-29B977553F52}"/>
              </a:ext>
            </a:extLst>
          </p:cNvPr>
          <p:cNvSpPr>
            <a:spLocks noGrp="1"/>
          </p:cNvSpPr>
          <p:nvPr>
            <p:ph type="body" sz="quarter" idx="16" hasCustomPrompt="1"/>
          </p:nvPr>
        </p:nvSpPr>
        <p:spPr>
          <a:xfrm>
            <a:off x="5596805" y="2962839"/>
            <a:ext cx="6057031" cy="923928"/>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8" name="Text Placeholder 3">
            <a:extLst>
              <a:ext uri="{FF2B5EF4-FFF2-40B4-BE49-F238E27FC236}">
                <a16:creationId xmlns:a16="http://schemas.microsoft.com/office/drawing/2014/main" id="{9959B82D-C620-5525-25B5-5A7024E5E62E}"/>
              </a:ext>
            </a:extLst>
          </p:cNvPr>
          <p:cNvSpPr>
            <a:spLocks noGrp="1"/>
          </p:cNvSpPr>
          <p:nvPr>
            <p:ph type="body" sz="quarter" idx="14" hasCustomPrompt="1"/>
          </p:nvPr>
        </p:nvSpPr>
        <p:spPr>
          <a:xfrm>
            <a:off x="4471020" y="4028758"/>
            <a:ext cx="944814"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1" name="Text Placeholder 3">
            <a:extLst>
              <a:ext uri="{FF2B5EF4-FFF2-40B4-BE49-F238E27FC236}">
                <a16:creationId xmlns:a16="http://schemas.microsoft.com/office/drawing/2014/main" id="{6BDC6F00-369D-5A46-0847-D083046FCF0D}"/>
              </a:ext>
            </a:extLst>
          </p:cNvPr>
          <p:cNvSpPr>
            <a:spLocks noGrp="1"/>
          </p:cNvSpPr>
          <p:nvPr>
            <p:ph type="body" sz="quarter" idx="17" hasCustomPrompt="1"/>
          </p:nvPr>
        </p:nvSpPr>
        <p:spPr>
          <a:xfrm>
            <a:off x="5592041" y="4028758"/>
            <a:ext cx="6057031" cy="923928"/>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3" name="Text Placeholder 3">
            <a:extLst>
              <a:ext uri="{FF2B5EF4-FFF2-40B4-BE49-F238E27FC236}">
                <a16:creationId xmlns:a16="http://schemas.microsoft.com/office/drawing/2014/main" id="{D0526F5B-BB09-D2A4-8271-0AE3A67B3BF5}"/>
              </a:ext>
            </a:extLst>
          </p:cNvPr>
          <p:cNvSpPr>
            <a:spLocks noGrp="1"/>
          </p:cNvSpPr>
          <p:nvPr>
            <p:ph type="body" sz="quarter" idx="18" hasCustomPrompt="1"/>
          </p:nvPr>
        </p:nvSpPr>
        <p:spPr>
          <a:xfrm>
            <a:off x="4471020" y="5094679"/>
            <a:ext cx="944814"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2" name="Text Placeholder 3">
            <a:extLst>
              <a:ext uri="{FF2B5EF4-FFF2-40B4-BE49-F238E27FC236}">
                <a16:creationId xmlns:a16="http://schemas.microsoft.com/office/drawing/2014/main" id="{43B51BE7-121E-D6B8-C8F5-929EC9D8FABE}"/>
              </a:ext>
            </a:extLst>
          </p:cNvPr>
          <p:cNvSpPr>
            <a:spLocks noGrp="1"/>
          </p:cNvSpPr>
          <p:nvPr>
            <p:ph type="body" sz="quarter" idx="19" hasCustomPrompt="1"/>
          </p:nvPr>
        </p:nvSpPr>
        <p:spPr>
          <a:xfrm>
            <a:off x="5592041" y="5094679"/>
            <a:ext cx="6057031" cy="923928"/>
          </a:xfrm>
        </p:spPr>
        <p:txBody>
          <a:bodyPr tIns="45720" anchor="ctr"/>
          <a:lstStyle>
            <a:lvl1pPr marL="0" indent="0">
              <a:spcBef>
                <a:spcPts val="0"/>
              </a:spcBef>
              <a:buFont typeface="Arial" panose="020B0604020202020204" pitchFamily="34" charset="0"/>
              <a:buChar char="​"/>
              <a:defRPr sz="2200"/>
            </a:lvl1pPr>
            <a:lvl5pPr>
              <a:defRPr/>
            </a:lvl5pPr>
            <a:lvl6pPr>
              <a:defRPr/>
            </a:lvl6pPr>
            <a:lvl7pPr>
              <a:defRPr/>
            </a:lvl7pPr>
            <a:lvl8pPr>
              <a:defRPr/>
            </a:lvl8pPr>
          </a:lstStyle>
          <a:p>
            <a:pPr lvl="0"/>
            <a:r>
              <a:t>Add agenda item; delete unused placeholders and reposition</a:t>
            </a:r>
          </a:p>
          <a:p>
            <a:pPr lvl="1"/>
            <a:r>
              <a:t>Second level</a:t>
            </a:r>
          </a:p>
        </p:txBody>
      </p:sp>
    </p:spTree>
    <p:extLst>
      <p:ext uri="{BB962C8B-B14F-4D97-AF65-F5344CB8AC3E}">
        <p14:creationId xmlns:p14="http://schemas.microsoft.com/office/powerpoint/2010/main" val="125792316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Coinfidential">
            <a:extLst>
              <a:ext uri="{FF2B5EF4-FFF2-40B4-BE49-F238E27FC236}">
                <a16:creationId xmlns:a16="http://schemas.microsoft.com/office/drawing/2014/main" id="{D5946E16-DD7E-D705-684B-B5202BA3F9A9}"/>
              </a:ext>
            </a:extLst>
          </p:cNvPr>
          <p:cNvSpPr txBox="1">
            <a:spLocks/>
          </p:cNvSpPr>
          <p:nvPr>
            <p:custDataLst>
              <p:tags r:id="rId32"/>
            </p:custDataLst>
          </p:nvPr>
        </p:nvSpPr>
        <p:spPr>
          <a:xfrm>
            <a:off x="4046220" y="6525890"/>
            <a:ext cx="4099560" cy="215444"/>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1800"/>
              </a:spcBef>
              <a:buFont typeface="Arial" panose="020B0604020202020204" pitchFamily="34" charset="0"/>
              <a:buNone/>
              <a:defRPr sz="800" kern="1200" spc="0">
                <a:solidFill>
                  <a:schemeClr val="bg2">
                    <a:lumMod val="60000"/>
                    <a:lumOff val="40000"/>
                  </a:schemeClr>
                </a:solidFill>
                <a:latin typeface="+mn-lt"/>
                <a:ea typeface="+mn-ea"/>
                <a:cs typeface="+mn-cs"/>
              </a:defRPr>
            </a:lvl1pPr>
            <a:lvl2pPr marL="457200" indent="-228600" algn="l" defTabSz="914400" rtl="0" eaLnBrk="1" latinLnBrk="0" hangingPunct="1">
              <a:lnSpc>
                <a:spcPct val="100000"/>
              </a:lnSpc>
              <a:spcBef>
                <a:spcPts val="1000"/>
              </a:spcBef>
              <a:buFont typeface="Arial" panose="020B0604020202020204" pitchFamily="34" charset="0"/>
              <a:buChar char="•"/>
              <a:defRPr sz="2200" kern="1200" spc="0">
                <a:solidFill>
                  <a:schemeClr val="bg1"/>
                </a:solidFill>
                <a:latin typeface="+mn-lt"/>
                <a:ea typeface="+mn-ea"/>
                <a:cs typeface="+mn-cs"/>
              </a:defRPr>
            </a:lvl2pPr>
            <a:lvl3pPr marL="914400" indent="-228600" algn="l" defTabSz="914400" rtl="0" eaLnBrk="1" latinLnBrk="0" hangingPunct="1">
              <a:lnSpc>
                <a:spcPct val="100000"/>
              </a:lnSpc>
              <a:spcBef>
                <a:spcPts val="1000"/>
              </a:spcBef>
              <a:buFont typeface="Arial" panose="020B0604020202020204" pitchFamily="34" charset="0"/>
              <a:buChar char="•"/>
              <a:defRPr sz="2000" kern="1200" spc="0">
                <a:solidFill>
                  <a:schemeClr val="bg1"/>
                </a:solidFill>
                <a:latin typeface="+mn-lt"/>
                <a:ea typeface="+mn-ea"/>
                <a:cs typeface="+mn-cs"/>
              </a:defRPr>
            </a:lvl3pPr>
            <a:lvl4pPr marL="1371600" indent="-228600" algn="l" defTabSz="914400" rtl="0" eaLnBrk="1" latinLnBrk="0" hangingPunct="1">
              <a:lnSpc>
                <a:spcPct val="100000"/>
              </a:lnSpc>
              <a:spcBef>
                <a:spcPts val="1000"/>
              </a:spcBef>
              <a:buFont typeface="Arial" panose="020B0604020202020204" pitchFamily="34" charset="0"/>
              <a:buChar char="•"/>
              <a:defRPr sz="1800" kern="1200" spc="0">
                <a:solidFill>
                  <a:schemeClr val="bg1"/>
                </a:solidFill>
                <a:latin typeface="+mn-lt"/>
                <a:ea typeface="+mn-ea"/>
                <a:cs typeface="+mn-cs"/>
              </a:defRPr>
            </a:lvl4pPr>
            <a:lvl5pPr marL="1828800" indent="-228600" algn="l" defTabSz="914400" rtl="0" eaLnBrk="1" latinLnBrk="0" hangingPunct="1">
              <a:lnSpc>
                <a:spcPct val="100000"/>
              </a:lnSpc>
              <a:spcBef>
                <a:spcPts val="1000"/>
              </a:spcBef>
              <a:buFont typeface="Arial" panose="020B0604020202020204" pitchFamily="34" charset="0"/>
              <a:buChar char="•"/>
              <a:defRPr sz="1800" kern="1200" spc="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sz="800" b="0" i="0" u="none" strike="noStrike" kern="1200" cap="none" spc="0" normalizeH="0" baseline="0" dirty="0">
                <a:ln>
                  <a:noFill/>
                </a:ln>
                <a:solidFill>
                  <a:srgbClr val="646E81"/>
                </a:solidFill>
                <a:effectLst/>
                <a:uLnTx/>
                <a:uFillTx/>
                <a:latin typeface="+mn-lt"/>
                <a:ea typeface="+mn-ea"/>
                <a:cs typeface="+mn-cs"/>
              </a:rPr>
              <a:t>Synopsys Confidential Information</a:t>
            </a:r>
          </a:p>
        </p:txBody>
      </p:sp>
      <p:sp>
        <p:nvSpPr>
          <p:cNvPr id="8" name="Copyright"/>
          <p:cNvSpPr txBox="1"/>
          <p:nvPr>
            <p:custDataLst>
              <p:tags r:id="rId33"/>
            </p:custDataLst>
          </p:nvPr>
        </p:nvSpPr>
        <p:spPr>
          <a:xfrm>
            <a:off x="10082807" y="6525890"/>
            <a:ext cx="1226107" cy="215444"/>
          </a:xfrm>
          <a:prstGeom prst="rect">
            <a:avLst/>
          </a:prstGeom>
          <a:noFill/>
        </p:spPr>
        <p:txBody>
          <a:bodyPr wrap="square" rtlCol="0" anchor="ctr">
            <a:noAutofit/>
          </a:bodyPr>
          <a:lstStyle/>
          <a:p>
            <a:pPr algn="r"/>
            <a:r>
              <a:rPr sz="800" dirty="0">
                <a:solidFill>
                  <a:srgbClr val="646E81"/>
                </a:solidFill>
              </a:rPr>
              <a:t>© 202</a:t>
            </a:r>
            <a:r>
              <a:rPr lang="en-US" sz="800" dirty="0">
                <a:solidFill>
                  <a:srgbClr val="646E81"/>
                </a:solidFill>
              </a:rPr>
              <a:t>3</a:t>
            </a:r>
            <a:r>
              <a:rPr sz="800" dirty="0">
                <a:solidFill>
                  <a:srgbClr val="646E81"/>
                </a:solidFill>
              </a:rPr>
              <a:t> Synopsys, Inc. </a:t>
            </a:r>
          </a:p>
        </p:txBody>
      </p:sp>
      <p:sp>
        <p:nvSpPr>
          <p:cNvPr id="9" name="Slide Number"/>
          <p:cNvSpPr txBox="1"/>
          <p:nvPr>
            <p:custDataLst>
              <p:tags r:id="rId34"/>
            </p:custDataLst>
          </p:nvPr>
        </p:nvSpPr>
        <p:spPr>
          <a:xfrm>
            <a:off x="11308913" y="6525890"/>
            <a:ext cx="374204" cy="215444"/>
          </a:xfrm>
          <a:prstGeom prst="rect">
            <a:avLst/>
          </a:prstGeom>
          <a:noFill/>
        </p:spPr>
        <p:txBody>
          <a:bodyPr wrap="square" lIns="0" tIns="0" rIns="0" bIns="0" rtlCol="0" anchor="ctr">
            <a:noAutofit/>
          </a:bodyPr>
          <a:lstStyle/>
          <a:p>
            <a:pPr algn="r"/>
            <a:fld id="{CAE2347F-76BC-4690-80B5-B24BA0EA7B0A}" type="slidenum">
              <a:rPr sz="800">
                <a:solidFill>
                  <a:srgbClr val="646E81"/>
                </a:solidFill>
              </a:rPr>
              <a:pPr algn="r"/>
              <a:t>‹#›</a:t>
            </a:fld>
            <a:endParaRPr sz="800">
              <a:solidFill>
                <a:srgbClr val="646E81"/>
              </a:solidFill>
            </a:endParaRPr>
          </a:p>
        </p:txBody>
      </p:sp>
      <p:sp>
        <p:nvSpPr>
          <p:cNvPr id="2" name="Title Placeholder 1"/>
          <p:cNvSpPr>
            <a:spLocks noGrp="1"/>
          </p:cNvSpPr>
          <p:nvPr>
            <p:ph type="title"/>
            <p:custDataLst>
              <p:tags r:id="rId35"/>
            </p:custDataLst>
          </p:nvPr>
        </p:nvSpPr>
        <p:spPr>
          <a:xfrm>
            <a:off x="533400" y="526477"/>
            <a:ext cx="11125202" cy="511748"/>
          </a:xfrm>
          <a:prstGeom prst="rect">
            <a:avLst/>
          </a:prstGeom>
        </p:spPr>
        <p:txBody>
          <a:bodyPr vert="horz" lIns="0" tIns="0" rIns="0" bIns="0" rtlCol="0" anchor="t">
            <a:noAutofit/>
          </a:bodyPr>
          <a:lstStyle/>
          <a:p>
            <a:r>
              <a:rPr dirty="0"/>
              <a:t>Click to Add a Slide Title</a:t>
            </a:r>
          </a:p>
        </p:txBody>
      </p:sp>
      <p:sp>
        <p:nvSpPr>
          <p:cNvPr id="3" name="Text Placeholder 2"/>
          <p:cNvSpPr>
            <a:spLocks noGrp="1"/>
          </p:cNvSpPr>
          <p:nvPr>
            <p:ph type="body" idx="1"/>
            <p:custDataLst>
              <p:tags r:id="rId36"/>
            </p:custDataLst>
          </p:nvPr>
        </p:nvSpPr>
        <p:spPr>
          <a:xfrm>
            <a:off x="533400" y="1169774"/>
            <a:ext cx="11125200" cy="5304528"/>
          </a:xfrm>
          <a:prstGeom prst="rect">
            <a:avLst/>
          </a:prstGeom>
        </p:spPr>
        <p:txBody>
          <a:bodyPr vert="horz" lIns="0" tIns="0" rIns="0" bIns="0" rtlCol="0">
            <a:noAutofit/>
          </a:bodyPr>
          <a:lstStyle/>
          <a:p>
            <a:pPr lvl="0"/>
            <a:r>
              <a:rPr lang="en-US" dirty="0" smtClean="0"/>
              <a:t> Click </a:t>
            </a:r>
            <a:r>
              <a:rPr lang="en-US" dirty="0"/>
              <a:t>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logo">
            <a:extLst>
              <a:ext uri="{FF2B5EF4-FFF2-40B4-BE49-F238E27FC236}">
                <a16:creationId xmlns:a16="http://schemas.microsoft.com/office/drawing/2014/main" id="{D5080172-A49F-D0CD-E6CE-B622F25667F8}"/>
              </a:ext>
            </a:extLst>
          </p:cNvPr>
          <p:cNvSpPr/>
          <p:nvPr/>
        </p:nvSpPr>
        <p:spPr>
          <a:xfrm>
            <a:off x="1571028" y="6605851"/>
            <a:ext cx="629605" cy="137013"/>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646E81"/>
          </a:solidFill>
          <a:ln w="9525" cap="flat">
            <a:noFill/>
            <a:prstDash val="solid"/>
            <a:miter/>
          </a:ln>
        </p:spPr>
        <p:txBody>
          <a:bodyPr rtlCol="0" anchor="ctr"/>
          <a:lstStyle/>
          <a:p>
            <a:endParaRPr lang="en-US"/>
          </a:p>
        </p:txBody>
      </p:sp>
      <p:pic>
        <p:nvPicPr>
          <p:cNvPr id="11" name="圖片 10"/>
          <p:cNvPicPr>
            <a:picLocks noChangeAspect="1"/>
          </p:cNvPicPr>
          <p:nvPr userDrawn="1"/>
        </p:nvPicPr>
        <p:blipFill rotWithShape="1">
          <a:blip r:embed="rId37">
            <a:duotone>
              <a:schemeClr val="accent1">
                <a:shade val="45000"/>
                <a:satMod val="135000"/>
              </a:schemeClr>
              <a:prstClr val="white"/>
            </a:duotone>
            <a:extLst>
              <a:ext uri="{28A0092B-C50C-407E-A947-70E740481C1C}">
                <a14:useLocalDpi xmlns:a14="http://schemas.microsoft.com/office/drawing/2010/main" val="0"/>
              </a:ext>
            </a:extLst>
          </a:blip>
          <a:srcRect r="3756"/>
          <a:stretch/>
        </p:blipFill>
        <p:spPr>
          <a:xfrm>
            <a:off x="194778" y="6385709"/>
            <a:ext cx="1271235" cy="440284"/>
          </a:xfrm>
          <a:prstGeom prst="rect">
            <a:avLst/>
          </a:prstGeom>
        </p:spPr>
      </p:pic>
      <p:sp>
        <p:nvSpPr>
          <p:cNvPr id="4" name="矩形 3"/>
          <p:cNvSpPr/>
          <p:nvPr userDrawn="1"/>
        </p:nvSpPr>
        <p:spPr>
          <a:xfrm>
            <a:off x="533400" y="1038225"/>
            <a:ext cx="11149717" cy="59055"/>
          </a:xfrm>
          <a:prstGeom prst="rect">
            <a:avLst/>
          </a:prstGeom>
          <a:gradFill flip="none" rotWithShape="1">
            <a:gsLst>
              <a:gs pos="50000">
                <a:schemeClr val="bg2">
                  <a:lumMod val="95000"/>
                </a:schemeClr>
              </a:gs>
              <a:gs pos="0">
                <a:schemeClr val="accent1">
                  <a:lumMod val="40000"/>
                  <a:lumOff val="60000"/>
                </a:schemeClr>
              </a:gs>
              <a:gs pos="100000">
                <a:schemeClr val="accent1">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spc="0" baseline="0" dirty="0" smtClean="0"/>
          </a:p>
        </p:txBody>
      </p:sp>
    </p:spTree>
  </p:cSld>
  <p:clrMap bg1="lt1" tx1="dk1" bg2="lt2" tx2="dk2" accent1="accent1" accent2="accent2" accent3="accent3" accent4="accent4" accent5="accent5" accent6="accent6" hlink="hlink" folHlink="folHlink"/>
  <p:sldLayoutIdLst>
    <p:sldLayoutId id="2147483676" r:id="rId1"/>
    <p:sldLayoutId id="2147483660" r:id="rId2"/>
    <p:sldLayoutId id="2147483696" r:id="rId3"/>
    <p:sldLayoutId id="2147483697" r:id="rId4"/>
    <p:sldLayoutId id="2147483699" r:id="rId5"/>
    <p:sldLayoutId id="2147483700" r:id="rId6"/>
    <p:sldLayoutId id="2147483662" r:id="rId7"/>
    <p:sldLayoutId id="2147483698" r:id="rId8"/>
    <p:sldLayoutId id="2147483693" r:id="rId9"/>
    <p:sldLayoutId id="2147483694" r:id="rId10"/>
    <p:sldLayoutId id="2147483651" r:id="rId11"/>
    <p:sldLayoutId id="2147483675" r:id="rId12"/>
    <p:sldLayoutId id="2147483677" r:id="rId13"/>
    <p:sldLayoutId id="2147483661" r:id="rId14"/>
    <p:sldLayoutId id="2147483678" r:id="rId15"/>
    <p:sldLayoutId id="2147483681" r:id="rId16"/>
    <p:sldLayoutId id="2147483679" r:id="rId17"/>
    <p:sldLayoutId id="2147483680" r:id="rId18"/>
    <p:sldLayoutId id="2147483663" r:id="rId19"/>
    <p:sldLayoutId id="2147483669" r:id="rId20"/>
    <p:sldLayoutId id="2147483682" r:id="rId21"/>
    <p:sldLayoutId id="2147483684" r:id="rId22"/>
    <p:sldLayoutId id="2147483686" r:id="rId23"/>
    <p:sldLayoutId id="2147483688" r:id="rId24"/>
    <p:sldLayoutId id="2147483690" r:id="rId25"/>
    <p:sldLayoutId id="2147483655" r:id="rId26"/>
    <p:sldLayoutId id="2147483691" r:id="rId27"/>
    <p:sldLayoutId id="2147483695" r:id="rId28"/>
    <p:sldLayoutId id="2147483671" r:id="rId29"/>
    <p:sldLayoutId id="2147483672" r:id="rId30"/>
  </p:sldLayoutIdLst>
  <p:timing>
    <p:tnLst>
      <p:par>
        <p:cTn id="1" dur="indefinite" restart="never" nodeType="tmRoot"/>
      </p:par>
    </p:tnLst>
  </p:timing>
  <p:txStyles>
    <p:titleStyle>
      <a:lvl1pPr algn="ctr" defTabSz="914400" rtl="0" eaLnBrk="1" latinLnBrk="0" hangingPunct="1">
        <a:lnSpc>
          <a:spcPct val="100000"/>
        </a:lnSpc>
        <a:spcBef>
          <a:spcPct val="0"/>
        </a:spcBef>
        <a:buNone/>
        <a:defRPr sz="3200" b="1" kern="1200" spc="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600"/>
        </a:spcBef>
        <a:buClr>
          <a:schemeClr val="tx1"/>
        </a:buClr>
        <a:buFont typeface="Arial" panose="020B0604020202020204" pitchFamily="34" charset="0"/>
        <a:buChar char="•"/>
        <a:defRPr sz="2400" b="1" kern="1200" spc="0" baseline="0">
          <a:solidFill>
            <a:srgbClr val="7030A0"/>
          </a:solidFill>
          <a:latin typeface="+mn-lt"/>
          <a:ea typeface="+mn-ea"/>
          <a:cs typeface="+mn-cs"/>
        </a:defRPr>
      </a:lvl1pPr>
      <a:lvl2pPr marL="521208" indent="-228600" algn="l" defTabSz="914400" rtl="0" eaLnBrk="1" latinLnBrk="0" hangingPunct="1">
        <a:lnSpc>
          <a:spcPct val="100000"/>
        </a:lnSpc>
        <a:spcBef>
          <a:spcPts val="600"/>
        </a:spcBef>
        <a:buClr>
          <a:schemeClr val="tx1"/>
        </a:buClr>
        <a:buFont typeface="Arial" panose="020B0604020202020204" pitchFamily="34" charset="0"/>
        <a:buChar char="–"/>
        <a:defRPr sz="2000" kern="1200" spc="0" baseline="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Wingdings" panose="05000000000000000000" pitchFamily="2" charset="2"/>
        <a:buChar char="n"/>
        <a:defRPr sz="1800" kern="1200" spc="0" baseline="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600" kern="1200" spc="0" baseline="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600" kern="1200" spc="0" baseline="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spc="0" baseline="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spc="0" baseline="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spc="0" baseline="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spc="0" baseline="0">
          <a:solidFill>
            <a:schemeClr val="tx1"/>
          </a:solidFill>
          <a:latin typeface="+mn-lt"/>
          <a:ea typeface="+mn-ea"/>
          <a:cs typeface="+mn-cs"/>
        </a:defRPr>
      </a:lvl9pPr>
    </p:bodyStyle>
    <p:otherStyle>
      <a:defPPr>
        <a:defRPr/>
      </a:defPPr>
      <a:lvl1pPr marL="0" algn="l" defTabSz="914400" rtl="0" eaLnBrk="1" latinLnBrk="0" hangingPunct="1">
        <a:defRPr sz="1800" kern="1200" spc="100">
          <a:solidFill>
            <a:schemeClr val="tx1"/>
          </a:solidFill>
          <a:latin typeface="+mn-lt"/>
          <a:ea typeface="+mn-ea"/>
          <a:cs typeface="+mn-cs"/>
        </a:defRPr>
      </a:lvl1pPr>
      <a:lvl2pPr marL="457200" algn="l" defTabSz="914400" rtl="0" eaLnBrk="1" latinLnBrk="0" hangingPunct="1">
        <a:defRPr sz="1800" kern="1200" spc="100">
          <a:solidFill>
            <a:schemeClr val="tx1"/>
          </a:solidFill>
          <a:latin typeface="+mn-lt"/>
          <a:ea typeface="+mn-ea"/>
          <a:cs typeface="+mn-cs"/>
        </a:defRPr>
      </a:lvl2pPr>
      <a:lvl3pPr marL="914400" algn="l" defTabSz="914400" rtl="0" eaLnBrk="1" latinLnBrk="0" hangingPunct="1">
        <a:defRPr sz="1800" kern="1200" spc="100">
          <a:solidFill>
            <a:schemeClr val="tx1"/>
          </a:solidFill>
          <a:latin typeface="+mn-lt"/>
          <a:ea typeface="+mn-ea"/>
          <a:cs typeface="+mn-cs"/>
        </a:defRPr>
      </a:lvl3pPr>
      <a:lvl4pPr marL="1371600" algn="l" defTabSz="914400" rtl="0" eaLnBrk="1" latinLnBrk="0" hangingPunct="1">
        <a:defRPr sz="1800" kern="1200" spc="100">
          <a:solidFill>
            <a:schemeClr val="tx1"/>
          </a:solidFill>
          <a:latin typeface="+mn-lt"/>
          <a:ea typeface="+mn-ea"/>
          <a:cs typeface="+mn-cs"/>
        </a:defRPr>
      </a:lvl4pPr>
      <a:lvl5pPr marL="1828800" algn="l" defTabSz="914400" rtl="0" eaLnBrk="1" latinLnBrk="0" hangingPunct="1">
        <a:defRPr sz="1800" kern="1200" spc="100">
          <a:solidFill>
            <a:schemeClr val="tx1"/>
          </a:solidFill>
          <a:latin typeface="+mn-lt"/>
          <a:ea typeface="+mn-ea"/>
          <a:cs typeface="+mn-cs"/>
        </a:defRPr>
      </a:lvl5pPr>
      <a:lvl6pPr marL="2286000" algn="l" defTabSz="914400" rtl="0" eaLnBrk="1" latinLnBrk="0" hangingPunct="1">
        <a:defRPr sz="1800" kern="1200" spc="100">
          <a:solidFill>
            <a:schemeClr val="tx1"/>
          </a:solidFill>
          <a:latin typeface="+mn-lt"/>
          <a:ea typeface="+mn-ea"/>
          <a:cs typeface="+mn-cs"/>
        </a:defRPr>
      </a:lvl6pPr>
      <a:lvl7pPr marL="2743200" algn="l" defTabSz="914400" rtl="0" eaLnBrk="1" latinLnBrk="0" hangingPunct="1">
        <a:defRPr sz="1800" kern="1200" spc="100">
          <a:solidFill>
            <a:schemeClr val="tx1"/>
          </a:solidFill>
          <a:latin typeface="+mn-lt"/>
          <a:ea typeface="+mn-ea"/>
          <a:cs typeface="+mn-cs"/>
        </a:defRPr>
      </a:lvl7pPr>
      <a:lvl8pPr marL="3200400" algn="l" defTabSz="914400" rtl="0" eaLnBrk="1" latinLnBrk="0" hangingPunct="1">
        <a:defRPr sz="1800" kern="1200" spc="100">
          <a:solidFill>
            <a:schemeClr val="tx1"/>
          </a:solidFill>
          <a:latin typeface="+mn-lt"/>
          <a:ea typeface="+mn-ea"/>
          <a:cs typeface="+mn-cs"/>
        </a:defRPr>
      </a:lvl8pPr>
      <a:lvl9pPr marL="3657600" algn="l" defTabSz="914400" rtl="0" eaLnBrk="1" latinLnBrk="0" hangingPunct="1">
        <a:defRPr sz="1800" kern="1200" spc="1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guide id="4" pos="7344">
          <p15:clr>
            <a:srgbClr val="5ACBF0"/>
          </p15:clr>
        </p15:guide>
        <p15:guide id="5" pos="336">
          <p15:clr>
            <a:srgbClr val="5ACBF0"/>
          </p15:clr>
        </p15:guide>
        <p15:guide id="6" orient="horz" pos="912">
          <p15:clr>
            <a:srgbClr val="A4A3A4"/>
          </p15:clr>
        </p15:guide>
        <p15:guide id="7" orient="horz" pos="1072">
          <p15:clr>
            <a:srgbClr val="A4A3A4"/>
          </p15:clr>
        </p15:guide>
        <p15:guide id="8" orient="horz" pos="4079">
          <p15:clr>
            <a:srgbClr val="5ACBF0"/>
          </p15:clr>
        </p15:guide>
        <p15:guide id="9" orient="horz" pos="331">
          <p15:clr>
            <a:srgbClr val="5ACBF0"/>
          </p15:clr>
        </p15:guide>
        <p15:guide id="10" orient="horz" pos="72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44.gif"/><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6.xml"/><Relationship Id="rId16"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4F2502F0-3179-49A6-8E1F-BE74FBC770CD}"/>
              </a:ext>
            </a:extLst>
          </p:cNvPr>
          <p:cNvSpPr txBox="1">
            <a:spLocks/>
          </p:cNvSpPr>
          <p:nvPr/>
        </p:nvSpPr>
        <p:spPr>
          <a:xfrm>
            <a:off x="609098" y="4276725"/>
            <a:ext cx="5524972" cy="87439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400" kern="1200" baseline="0">
                <a:solidFill>
                  <a:schemeClr val="tx1"/>
                </a:solidFill>
                <a:effectLst/>
                <a:latin typeface="+mn-lt"/>
                <a:ea typeface="+mn-ea"/>
                <a:cs typeface="+mn-cs"/>
              </a:defRPr>
            </a:lvl1pPr>
            <a:lvl2pPr marL="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lumMod val="65000"/>
                    <a:lumOff val="35000"/>
                  </a:schemeClr>
                </a:solidFill>
                <a:latin typeface="+mn-lt"/>
                <a:ea typeface="+mn-ea"/>
                <a:cs typeface="+mn-cs"/>
              </a:defRPr>
            </a:lvl2pPr>
            <a:lvl3pPr marL="804672" indent="-228600" algn="ctr"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4pPr>
            <a:lvl5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1400" dirty="0" smtClean="0">
                <a:solidFill>
                  <a:schemeClr val="bg1"/>
                </a:solidFill>
              </a:rPr>
              <a:t>指導教授</a:t>
            </a:r>
            <a:r>
              <a:rPr lang="en-US" altLang="zh-TW" sz="1400" dirty="0" smtClean="0">
                <a:solidFill>
                  <a:schemeClr val="bg1"/>
                </a:solidFill>
              </a:rPr>
              <a:t>:</a:t>
            </a:r>
            <a:r>
              <a:rPr lang="zh-TW" altLang="en-US" sz="1400" dirty="0" smtClean="0">
                <a:solidFill>
                  <a:schemeClr val="bg1"/>
                </a:solidFill>
              </a:rPr>
              <a:t> 張錫嘉 教授</a:t>
            </a:r>
            <a:endParaRPr lang="en-US" altLang="zh-TW" sz="1400" dirty="0" smtClean="0">
              <a:solidFill>
                <a:schemeClr val="bg1"/>
              </a:solidFill>
            </a:endParaRPr>
          </a:p>
          <a:p>
            <a:r>
              <a:rPr lang="zh-TW" altLang="en-US" sz="1400" dirty="0" smtClean="0">
                <a:solidFill>
                  <a:schemeClr val="bg1"/>
                </a:solidFill>
              </a:rPr>
              <a:t>隊員</a:t>
            </a:r>
            <a:r>
              <a:rPr lang="en-US" altLang="zh-TW" sz="1400" dirty="0" smtClean="0">
                <a:solidFill>
                  <a:schemeClr val="bg1"/>
                </a:solidFill>
              </a:rPr>
              <a:t>:</a:t>
            </a:r>
            <a:r>
              <a:rPr lang="zh-TW" altLang="en-US" sz="1400" dirty="0" smtClean="0">
                <a:solidFill>
                  <a:schemeClr val="bg1"/>
                </a:solidFill>
              </a:rPr>
              <a:t> 陳冠瑋、李家毓、鄭宇皓、蔡易昕</a:t>
            </a:r>
            <a:endParaRPr lang="en-US" altLang="zh-TW" sz="1400" dirty="0" smtClean="0">
              <a:solidFill>
                <a:schemeClr val="bg1"/>
              </a:solidFill>
            </a:endParaRPr>
          </a:p>
          <a:p>
            <a:r>
              <a:rPr lang="zh-TW" altLang="en-US" sz="1400" dirty="0" smtClean="0">
                <a:solidFill>
                  <a:schemeClr val="bg1"/>
                </a:solidFill>
              </a:rPr>
              <a:t>隊名</a:t>
            </a:r>
            <a:r>
              <a:rPr lang="en-US" altLang="zh-TW" sz="1400" dirty="0" smtClean="0">
                <a:solidFill>
                  <a:schemeClr val="bg1"/>
                </a:solidFill>
              </a:rPr>
              <a:t>:</a:t>
            </a:r>
            <a:r>
              <a:rPr lang="zh-TW" altLang="en-US" sz="1400" dirty="0" smtClean="0">
                <a:solidFill>
                  <a:schemeClr val="bg1"/>
                </a:solidFill>
              </a:rPr>
              <a:t> 綠洲</a:t>
            </a:r>
            <a:r>
              <a:rPr lang="zh-TW" altLang="en-US" sz="1400" dirty="0">
                <a:solidFill>
                  <a:schemeClr val="bg1"/>
                </a:solidFill>
              </a:rPr>
              <a:t>泰坦</a:t>
            </a:r>
            <a:r>
              <a:rPr lang="zh-TW" altLang="en-US" sz="1400" dirty="0" smtClean="0">
                <a:solidFill>
                  <a:schemeClr val="bg1"/>
                </a:solidFill>
              </a:rPr>
              <a:t> </a:t>
            </a:r>
            <a:r>
              <a:rPr lang="en-US" altLang="zh-TW" sz="1400" dirty="0" smtClean="0">
                <a:solidFill>
                  <a:schemeClr val="bg1"/>
                </a:solidFill>
              </a:rPr>
              <a:t>OASIS Titans</a:t>
            </a:r>
            <a:endParaRPr lang="en-US" sz="1400" dirty="0">
              <a:solidFill>
                <a:schemeClr val="bg1"/>
              </a:solidFill>
            </a:endParaRPr>
          </a:p>
        </p:txBody>
      </p:sp>
      <p:sp>
        <p:nvSpPr>
          <p:cNvPr id="16" name="Text Placeholder 2">
            <a:extLst>
              <a:ext uri="{FF2B5EF4-FFF2-40B4-BE49-F238E27FC236}">
                <a16:creationId xmlns:a16="http://schemas.microsoft.com/office/drawing/2014/main" id="{F1DB5199-FF1D-4EFA-BC19-0F17299805D4}"/>
              </a:ext>
            </a:extLst>
          </p:cNvPr>
          <p:cNvSpPr>
            <a:spLocks noGrp="1"/>
          </p:cNvSpPr>
          <p:nvPr>
            <p:ph type="body" sz="quarter" idx="11"/>
          </p:nvPr>
        </p:nvSpPr>
        <p:spPr>
          <a:xfrm>
            <a:off x="704850" y="5151120"/>
            <a:ext cx="5429222" cy="396815"/>
          </a:xfrm>
        </p:spPr>
        <p:txBody>
          <a:bodyPr/>
          <a:lstStyle/>
          <a:p>
            <a:r>
              <a:rPr lang="en-US" sz="1400" b="0" dirty="0" smtClean="0"/>
              <a:t>July 21, 2023</a:t>
            </a:r>
            <a:endParaRPr lang="en-US" sz="1800" b="0" dirty="0"/>
          </a:p>
        </p:txBody>
      </p:sp>
      <p:sp>
        <p:nvSpPr>
          <p:cNvPr id="17" name="Subtitle 3">
            <a:extLst>
              <a:ext uri="{FF2B5EF4-FFF2-40B4-BE49-F238E27FC236}">
                <a16:creationId xmlns:a16="http://schemas.microsoft.com/office/drawing/2014/main" id="{E9B55988-F467-4C5F-B83C-A73B4A16B15B}"/>
              </a:ext>
            </a:extLst>
          </p:cNvPr>
          <p:cNvSpPr txBox="1">
            <a:spLocks/>
          </p:cNvSpPr>
          <p:nvPr/>
        </p:nvSpPr>
        <p:spPr>
          <a:xfrm>
            <a:off x="608955" y="3429000"/>
            <a:ext cx="7192020" cy="9906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800" b="0" kern="1200">
                <a:solidFill>
                  <a:schemeClr val="tx1"/>
                </a:solidFill>
                <a:effectLst/>
                <a:latin typeface="+mn-lt"/>
                <a:ea typeface="+mn-ea"/>
                <a:cs typeface="+mn-cs"/>
              </a:defRPr>
            </a:lvl1pPr>
            <a:lvl2pPr marL="45720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1"/>
              </a:buClr>
              <a:buFont typeface="Arial" panose="020B0604020202020204"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9pPr>
          </a:lstStyle>
          <a:p>
            <a:r>
              <a:rPr lang="zh-TW" altLang="en-US" sz="2000" b="1" dirty="0" smtClean="0">
                <a:solidFill>
                  <a:schemeClr val="accent2"/>
                </a:solidFill>
              </a:rPr>
              <a:t>應用於傳統工廠的智慧儀表讀數器</a:t>
            </a:r>
            <a:endParaRPr lang="en-US" altLang="zh-TW" sz="2000" b="1" dirty="0" smtClean="0">
              <a:solidFill>
                <a:schemeClr val="accent2"/>
              </a:solidFill>
            </a:endParaRPr>
          </a:p>
          <a:p>
            <a:r>
              <a:rPr lang="en-US" sz="1800" dirty="0" smtClean="0">
                <a:solidFill>
                  <a:schemeClr val="accent2"/>
                </a:solidFill>
              </a:rPr>
              <a:t>Smart Analog Gauge Reader Applied in Traditional Factory</a:t>
            </a:r>
            <a:endParaRPr lang="en-US" sz="1800" dirty="0">
              <a:solidFill>
                <a:schemeClr val="accent2"/>
              </a:solidFill>
            </a:endParaRPr>
          </a:p>
        </p:txBody>
      </p:sp>
      <p:sp>
        <p:nvSpPr>
          <p:cNvPr id="18" name="Title 4">
            <a:extLst>
              <a:ext uri="{FF2B5EF4-FFF2-40B4-BE49-F238E27FC236}">
                <a16:creationId xmlns:a16="http://schemas.microsoft.com/office/drawing/2014/main" id="{4EFAE123-17C3-4F45-A346-9506CAC8A4F2}"/>
              </a:ext>
            </a:extLst>
          </p:cNvPr>
          <p:cNvSpPr txBox="1">
            <a:spLocks/>
          </p:cNvSpPr>
          <p:nvPr/>
        </p:nvSpPr>
        <p:spPr>
          <a:xfrm>
            <a:off x="608955" y="1607123"/>
            <a:ext cx="7385753" cy="1828800"/>
          </a:xfrm>
          <a:prstGeom prst="rect">
            <a:avLst/>
          </a:prstGeom>
        </p:spPr>
        <p:txBody>
          <a:bodyPr vert="horz" lIns="91440" tIns="45720" rIns="91440" bIns="45720" rtlCol="0" anchor="b">
            <a:normAutofit fontScale="92500"/>
          </a:bodyPr>
          <a:lstStyle>
            <a:lvl1pPr algn="l" defTabSz="914400" rtl="0" eaLnBrk="1" latinLnBrk="0" hangingPunct="1">
              <a:lnSpc>
                <a:spcPct val="100000"/>
              </a:lnSpc>
              <a:spcBef>
                <a:spcPct val="0"/>
              </a:spcBef>
              <a:buNone/>
              <a:defRPr sz="3600" b="0" kern="1200">
                <a:solidFill>
                  <a:schemeClr val="accent1"/>
                </a:solidFill>
                <a:effectLst/>
                <a:latin typeface="+mj-lt"/>
                <a:ea typeface="+mj-ea"/>
                <a:cs typeface="+mj-cs"/>
              </a:defRPr>
            </a:lvl1pPr>
          </a:lstStyle>
          <a:p>
            <a:pPr>
              <a:lnSpc>
                <a:spcPts val="4600"/>
              </a:lnSpc>
              <a:spcBef>
                <a:spcPts val="600"/>
              </a:spcBef>
              <a:spcAft>
                <a:spcPts val="600"/>
              </a:spcAft>
            </a:pPr>
            <a:r>
              <a:rPr lang="en-US" altLang="zh-TW" sz="2800" b="1" dirty="0" smtClean="0">
                <a:solidFill>
                  <a:schemeClr val="bg1"/>
                </a:solidFill>
              </a:rPr>
              <a:t>2023 </a:t>
            </a:r>
            <a:r>
              <a:rPr lang="en-US" altLang="zh-TW" sz="2800" b="1" dirty="0">
                <a:solidFill>
                  <a:schemeClr val="bg1"/>
                </a:solidFill>
              </a:rPr>
              <a:t>Synopsys ARC</a:t>
            </a:r>
            <a:r>
              <a:rPr lang="zh-TW" altLang="en-US" sz="2800" b="1" dirty="0">
                <a:solidFill>
                  <a:schemeClr val="bg1"/>
                </a:solidFill>
              </a:rPr>
              <a:t> </a:t>
            </a:r>
            <a:r>
              <a:rPr lang="en-US" altLang="zh-TW" sz="2800" b="1" dirty="0" err="1">
                <a:solidFill>
                  <a:schemeClr val="bg1"/>
                </a:solidFill>
              </a:rPr>
              <a:t>AIoT</a:t>
            </a:r>
            <a:r>
              <a:rPr lang="en-US" altLang="zh-TW" sz="2800" b="1" dirty="0">
                <a:solidFill>
                  <a:schemeClr val="bg1"/>
                </a:solidFill>
              </a:rPr>
              <a:t> Design Contest</a:t>
            </a:r>
            <a:br>
              <a:rPr lang="en-US" altLang="zh-TW" sz="2800" b="1" dirty="0">
                <a:solidFill>
                  <a:schemeClr val="bg1"/>
                </a:solidFill>
              </a:rPr>
            </a:br>
            <a:r>
              <a:rPr lang="en-US" altLang="zh-TW" sz="2800" b="1" dirty="0" smtClean="0">
                <a:solidFill>
                  <a:schemeClr val="bg1"/>
                </a:solidFill>
              </a:rPr>
              <a:t>Project Presentation</a:t>
            </a:r>
            <a:r>
              <a:rPr lang="zh-TW" altLang="en-US" sz="2800" b="1" dirty="0" smtClean="0">
                <a:solidFill>
                  <a:schemeClr val="bg1"/>
                </a:solidFill>
              </a:rPr>
              <a:t> </a:t>
            </a:r>
            <a:endParaRPr lang="en-US" sz="2800" b="1" dirty="0">
              <a:solidFill>
                <a:schemeClr val="bg1"/>
              </a:solidFill>
            </a:endParaRPr>
          </a:p>
        </p:txBody>
      </p:sp>
      <p:pic>
        <p:nvPicPr>
          <p:cNvPr id="5" name="圖片 4"/>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28" r="3756"/>
          <a:stretch/>
        </p:blipFill>
        <p:spPr>
          <a:xfrm>
            <a:off x="4180115" y="4314198"/>
            <a:ext cx="3043292" cy="1055425"/>
          </a:xfrm>
          <a:prstGeom prst="rect">
            <a:avLst/>
          </a:prstGeom>
        </p:spPr>
      </p:pic>
    </p:spTree>
    <p:custDataLst>
      <p:tags r:id="rId1"/>
    </p:custDataLst>
    <p:extLst>
      <p:ext uri="{BB962C8B-B14F-4D97-AF65-F5344CB8AC3E}">
        <p14:creationId xmlns:p14="http://schemas.microsoft.com/office/powerpoint/2010/main" val="20069850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Experimental Results</a:t>
            </a:r>
            <a:endParaRPr lang="zh-TW" altLang="en-US" dirty="0"/>
          </a:p>
        </p:txBody>
      </p:sp>
      <p:sp>
        <p:nvSpPr>
          <p:cNvPr id="3" name="內容版面配置區 2"/>
          <p:cNvSpPr>
            <a:spLocks noGrp="1"/>
          </p:cNvSpPr>
          <p:nvPr>
            <p:ph idx="1"/>
          </p:nvPr>
        </p:nvSpPr>
        <p:spPr/>
        <p:txBody>
          <a:bodyPr/>
          <a:lstStyle/>
          <a:p>
            <a:r>
              <a:rPr lang="zh-TW" altLang="en-US" dirty="0" smtClean="0"/>
              <a:t> </a:t>
            </a:r>
            <a:r>
              <a:rPr lang="en-US" altLang="zh-TW" dirty="0" smtClean="0"/>
              <a:t>Gauge Detector</a:t>
            </a:r>
          </a:p>
          <a:p>
            <a:pPr lvl="1"/>
            <a:r>
              <a:rPr lang="en-US" altLang="zh-TW" sz="1800" b="1" dirty="0" smtClean="0"/>
              <a:t>Locate the gauge reader</a:t>
            </a:r>
            <a:r>
              <a:rPr lang="zh-TW" altLang="en-US" sz="1800" b="1" dirty="0" smtClean="0"/>
              <a:t> </a:t>
            </a:r>
            <a:r>
              <a:rPr lang="en-US" altLang="zh-TW" sz="1800" b="1" dirty="0"/>
              <a:t>accurately</a:t>
            </a:r>
            <a:endParaRPr lang="en-US" altLang="zh-TW" sz="1800" b="1" dirty="0" smtClean="0"/>
          </a:p>
          <a:p>
            <a:pPr lvl="1"/>
            <a:r>
              <a:rPr lang="en-US" altLang="zh-TW" sz="1800" b="1" dirty="0" smtClean="0">
                <a:solidFill>
                  <a:srgbClr val="FF0000"/>
                </a:solidFill>
              </a:rPr>
              <a:t>MobileNetV2-pico (#</a:t>
            </a:r>
            <a:r>
              <a:rPr lang="en-US" altLang="zh-TW" sz="1800" b="1" dirty="0" err="1" smtClean="0">
                <a:solidFill>
                  <a:srgbClr val="FF0000"/>
                </a:solidFill>
              </a:rPr>
              <a:t>Param</a:t>
            </a:r>
            <a:r>
              <a:rPr lang="en-US" altLang="zh-TW" sz="1800" b="1" dirty="0" smtClean="0">
                <a:solidFill>
                  <a:srgbClr val="FF0000"/>
                </a:solidFill>
              </a:rPr>
              <a:t>: 0.05 M</a:t>
            </a:r>
            <a:r>
              <a:rPr lang="en-US" altLang="zh-TW" sz="1800" b="1" dirty="0" smtClean="0">
                <a:solidFill>
                  <a:srgbClr val="FF0000"/>
                </a:solidFill>
              </a:rPr>
              <a:t>)</a:t>
            </a:r>
          </a:p>
          <a:p>
            <a:pPr lvl="1"/>
            <a:r>
              <a:rPr lang="en-US" altLang="zh-TW" sz="600" b="1" dirty="0" smtClean="0">
                <a:solidFill>
                  <a:srgbClr val="FF0000"/>
                </a:solidFill>
              </a:rPr>
              <a:t>1</a:t>
            </a:r>
            <a:endParaRPr lang="en-US" altLang="zh-TW" sz="1600" b="1" dirty="0" smtClean="0">
              <a:solidFill>
                <a:srgbClr val="FF0000"/>
              </a:solidFill>
            </a:endParaRPr>
          </a:p>
          <a:p>
            <a:pPr marL="0" indent="0">
              <a:buNone/>
            </a:pPr>
            <a:endParaRPr lang="en-US" altLang="zh-TW" dirty="0" smtClean="0"/>
          </a:p>
          <a:p>
            <a:pPr marL="0" indent="0">
              <a:buNone/>
            </a:pPr>
            <a:endParaRPr lang="en-US" altLang="zh-TW" dirty="0" smtClean="0"/>
          </a:p>
          <a:p>
            <a:pPr marL="0" indent="0">
              <a:buNone/>
            </a:pPr>
            <a:endParaRPr lang="en-US" altLang="zh-TW" dirty="0"/>
          </a:p>
          <a:p>
            <a:r>
              <a:rPr lang="zh-TW" altLang="en-US" dirty="0" smtClean="0"/>
              <a:t> </a:t>
            </a:r>
            <a:r>
              <a:rPr lang="en-US" altLang="zh-TW" dirty="0" smtClean="0"/>
              <a:t>Gauge </a:t>
            </a:r>
            <a:r>
              <a:rPr lang="en-US" altLang="zh-TW" dirty="0" smtClean="0"/>
              <a:t>Reader</a:t>
            </a:r>
          </a:p>
          <a:p>
            <a:pPr lvl="1"/>
            <a:r>
              <a:rPr lang="en-US" altLang="zh-TW" sz="1800" b="1" dirty="0" smtClean="0"/>
              <a:t>Classify the angles of the gauge pointer</a:t>
            </a:r>
          </a:p>
          <a:p>
            <a:pPr lvl="1"/>
            <a:r>
              <a:rPr lang="en-US" altLang="zh-TW" sz="1800" b="1" dirty="0" smtClean="0">
                <a:solidFill>
                  <a:srgbClr val="FF0000"/>
                </a:solidFill>
              </a:rPr>
              <a:t>MobileNetV2-nano (</a:t>
            </a:r>
            <a:r>
              <a:rPr lang="en-US" altLang="zh-TW" sz="1800" b="1" dirty="0">
                <a:solidFill>
                  <a:srgbClr val="FF0000"/>
                </a:solidFill>
              </a:rPr>
              <a:t>#</a:t>
            </a:r>
            <a:r>
              <a:rPr lang="en-US" altLang="zh-TW" sz="1800" b="1" dirty="0" err="1">
                <a:solidFill>
                  <a:srgbClr val="FF0000"/>
                </a:solidFill>
              </a:rPr>
              <a:t>Param</a:t>
            </a:r>
            <a:r>
              <a:rPr lang="en-US" altLang="zh-TW" sz="1800" b="1" dirty="0">
                <a:solidFill>
                  <a:srgbClr val="FF0000"/>
                </a:solidFill>
              </a:rPr>
              <a:t>: </a:t>
            </a:r>
            <a:r>
              <a:rPr lang="en-US" altLang="zh-TW" sz="1800" b="1" dirty="0" smtClean="0">
                <a:solidFill>
                  <a:srgbClr val="FF0000"/>
                </a:solidFill>
              </a:rPr>
              <a:t>0.11 M)</a:t>
            </a:r>
            <a:endParaRPr lang="zh-TW" altLang="en-US" sz="1800" b="1" dirty="0">
              <a:solidFill>
                <a:srgbClr val="FF0000"/>
              </a:solidFill>
            </a:endParaRPr>
          </a:p>
        </p:txBody>
      </p:sp>
      <mc:AlternateContent xmlns:mc="http://schemas.openxmlformats.org/markup-compatibility/2006">
        <mc:Choice xmlns:a14="http://schemas.microsoft.com/office/drawing/2010/main" Requires="a14">
          <p:graphicFrame>
            <p:nvGraphicFramePr>
              <p:cNvPr id="6" name="表格 5"/>
              <p:cNvGraphicFramePr>
                <a:graphicFrameLocks noGrp="1"/>
              </p:cNvGraphicFramePr>
              <p:nvPr>
                <p:extLst>
                  <p:ext uri="{D42A27DB-BD31-4B8C-83A1-F6EECF244321}">
                    <p14:modId xmlns:p14="http://schemas.microsoft.com/office/powerpoint/2010/main" val="847294401"/>
                  </p:ext>
                </p:extLst>
              </p:nvPr>
            </p:nvGraphicFramePr>
            <p:xfrm>
              <a:off x="1027525" y="5017377"/>
              <a:ext cx="7073491" cy="1371600"/>
            </p:xfrm>
            <a:graphic>
              <a:graphicData uri="http://schemas.openxmlformats.org/drawingml/2006/table">
                <a:tbl>
                  <a:tblPr firstRow="1" bandRow="1">
                    <a:tableStyleId>{5C22544A-7EE6-4342-B048-85BDC9FD1C3A}</a:tableStyleId>
                  </a:tblPr>
                  <a:tblGrid>
                    <a:gridCol w="1939351">
                      <a:extLst>
                        <a:ext uri="{9D8B030D-6E8A-4147-A177-3AD203B41FA5}">
                          <a16:colId xmlns:a16="http://schemas.microsoft.com/office/drawing/2014/main" val="1694685409"/>
                        </a:ext>
                      </a:extLst>
                    </a:gridCol>
                    <a:gridCol w="1168756">
                      <a:extLst>
                        <a:ext uri="{9D8B030D-6E8A-4147-A177-3AD203B41FA5}">
                          <a16:colId xmlns:a16="http://schemas.microsoft.com/office/drawing/2014/main" val="3658446405"/>
                        </a:ext>
                      </a:extLst>
                    </a:gridCol>
                    <a:gridCol w="1070258">
                      <a:extLst>
                        <a:ext uri="{9D8B030D-6E8A-4147-A177-3AD203B41FA5}">
                          <a16:colId xmlns:a16="http://schemas.microsoft.com/office/drawing/2014/main" val="2643890276"/>
                        </a:ext>
                      </a:extLst>
                    </a:gridCol>
                    <a:gridCol w="1052167">
                      <a:extLst>
                        <a:ext uri="{9D8B030D-6E8A-4147-A177-3AD203B41FA5}">
                          <a16:colId xmlns:a16="http://schemas.microsoft.com/office/drawing/2014/main" val="1736376268"/>
                        </a:ext>
                      </a:extLst>
                    </a:gridCol>
                    <a:gridCol w="1842959">
                      <a:extLst>
                        <a:ext uri="{9D8B030D-6E8A-4147-A177-3AD203B41FA5}">
                          <a16:colId xmlns:a16="http://schemas.microsoft.com/office/drawing/2014/main" val="1488958774"/>
                        </a:ext>
                      </a:extLst>
                    </a:gridCol>
                  </a:tblGrid>
                  <a:tr h="195195">
                    <a:tc>
                      <a:txBody>
                        <a:bodyPr/>
                        <a:lstStyle/>
                        <a:p>
                          <a:pPr algn="ctr"/>
                          <a:r>
                            <a:rPr lang="en-US" altLang="zh-TW" sz="1200" dirty="0" smtClean="0">
                              <a:latin typeface="Arial" panose="020B0604020202020204" pitchFamily="34" charset="0"/>
                              <a:cs typeface="Arial" panose="020B0604020202020204" pitchFamily="34" charset="0"/>
                            </a:rPr>
                            <a:t>Model</a:t>
                          </a:r>
                          <a:r>
                            <a:rPr lang="en-US" altLang="zh-TW" sz="1200" baseline="0" dirty="0" smtClean="0">
                              <a:latin typeface="Arial" panose="020B0604020202020204" pitchFamily="34" charset="0"/>
                              <a:cs typeface="Arial" panose="020B0604020202020204" pitchFamily="34" charset="0"/>
                            </a:rPr>
                            <a:t> </a:t>
                          </a:r>
                          <a:r>
                            <a:rPr lang="en-US" altLang="zh-TW" sz="1200" dirty="0" smtClean="0">
                              <a:latin typeface="Arial" panose="020B0604020202020204" pitchFamily="34" charset="0"/>
                              <a:cs typeface="Arial" panose="020B0604020202020204" pitchFamily="34" charset="0"/>
                            </a:rPr>
                            <a:t>(MobileNetV2)</a:t>
                          </a:r>
                          <a:endParaRPr lang="zh-TW" altLang="en-US" sz="1200"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TW" sz="1200" dirty="0" smtClean="0">
                              <a:latin typeface="Arial" panose="020B0604020202020204" pitchFamily="34" charset="0"/>
                              <a:cs typeface="Arial" panose="020B0604020202020204" pitchFamily="34" charset="0"/>
                            </a:rPr>
                            <a:t>#</a:t>
                          </a:r>
                          <a:r>
                            <a:rPr lang="en-US" altLang="zh-TW" sz="1200" dirty="0" err="1" smtClean="0">
                              <a:latin typeface="Arial" panose="020B0604020202020204" pitchFamily="34" charset="0"/>
                              <a:cs typeface="Arial" panose="020B0604020202020204" pitchFamily="34" charset="0"/>
                            </a:rPr>
                            <a:t>Param</a:t>
                          </a:r>
                          <a:r>
                            <a:rPr lang="en-US" altLang="zh-TW" sz="1200" baseline="0" dirty="0" smtClean="0">
                              <a:latin typeface="Arial" panose="020B0604020202020204" pitchFamily="34" charset="0"/>
                              <a:cs typeface="Arial" panose="020B0604020202020204" pitchFamily="34" charset="0"/>
                            </a:rPr>
                            <a:t> </a:t>
                          </a:r>
                          <a:r>
                            <a:rPr lang="en-US" altLang="zh-TW" sz="1200" dirty="0" smtClean="0">
                              <a:latin typeface="Arial" panose="020B0604020202020204" pitchFamily="34" charset="0"/>
                              <a:cs typeface="Arial" panose="020B0604020202020204" pitchFamily="34" charset="0"/>
                            </a:rPr>
                            <a:t>(M)</a:t>
                          </a:r>
                          <a:endParaRPr lang="zh-TW" altLang="en-US" sz="12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TW" sz="1200" dirty="0" smtClean="0">
                              <a:latin typeface="Arial" panose="020B0604020202020204" pitchFamily="34" charset="0"/>
                              <a:cs typeface="Arial" panose="020B0604020202020204" pitchFamily="34" charset="0"/>
                            </a:rPr>
                            <a:t>Top-1</a:t>
                          </a:r>
                          <a:r>
                            <a:rPr lang="en-US" altLang="zh-TW" sz="1200" baseline="0" dirty="0" smtClean="0">
                              <a:latin typeface="Arial" panose="020B0604020202020204" pitchFamily="34" charset="0"/>
                              <a:cs typeface="Arial" panose="020B0604020202020204" pitchFamily="34" charset="0"/>
                            </a:rPr>
                            <a:t> </a:t>
                          </a:r>
                          <a:r>
                            <a:rPr lang="en-US" altLang="zh-TW" sz="1200" dirty="0" smtClean="0">
                              <a:latin typeface="Arial" panose="020B0604020202020204" pitchFamily="34" charset="0"/>
                              <a:cs typeface="Arial" panose="020B0604020202020204" pitchFamily="34" charset="0"/>
                            </a:rPr>
                            <a:t>Acc.</a:t>
                          </a:r>
                          <a:endParaRPr lang="zh-TW" altLang="en-US" sz="12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TW" sz="1200" dirty="0" smtClean="0">
                              <a:latin typeface="Arial" panose="020B0604020202020204" pitchFamily="34" charset="0"/>
                              <a:cs typeface="Arial" panose="020B0604020202020204" pitchFamily="34" charset="0"/>
                            </a:rPr>
                            <a:t>Top-2Acc.</a:t>
                          </a:r>
                          <a:endParaRPr lang="zh-TW" altLang="en-US" sz="12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a14:m>
                            <m:oMath xmlns:m="http://schemas.openxmlformats.org/officeDocument/2006/math">
                              <m:r>
                                <a:rPr lang="en-US" altLang="zh-TW" sz="1200" i="1" baseline="0" smtClean="0">
                                  <a:latin typeface="Cambria Math" panose="02040503050406030204" pitchFamily="18" charset="0"/>
                                  <a:ea typeface="Cambria Math" panose="02040503050406030204" pitchFamily="18" charset="0"/>
                                </a:rPr>
                                <m:t>±</m:t>
                              </m:r>
                              <m:r>
                                <a:rPr lang="en-US" altLang="zh-TW" sz="1200" b="1" i="1" baseline="0" smtClean="0">
                                  <a:latin typeface="Cambria Math" panose="02040503050406030204" pitchFamily="18" charset="0"/>
                                  <a:ea typeface="Cambria Math" panose="02040503050406030204" pitchFamily="18" charset="0"/>
                                </a:rPr>
                                <m:t>𝟏</m:t>
                              </m:r>
                            </m:oMath>
                          </a14:m>
                          <a:r>
                            <a:rPr lang="en-US" altLang="zh-TW" sz="1200" baseline="0" dirty="0" smtClean="0">
                              <a:latin typeface="Arial" panose="020B0604020202020204" pitchFamily="34" charset="0"/>
                              <a:cs typeface="Arial" panose="020B0604020202020204" pitchFamily="34" charset="0"/>
                            </a:rPr>
                            <a:t> classes Acc. </a:t>
                          </a:r>
                          <a:endParaRPr lang="zh-TW" altLang="en-US" sz="1200" dirty="0">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08579602"/>
                      </a:ext>
                    </a:extLst>
                  </a:tr>
                  <a:tr h="195195">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Tiny</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0.34</a:t>
                          </a:r>
                          <a:endParaRPr lang="zh-TW" altLang="en-US"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78.95%</a:t>
                          </a:r>
                          <a:endParaRPr lang="zh-TW" altLang="en-US"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99.60%</a:t>
                          </a:r>
                          <a:endParaRPr lang="zh-TW" altLang="en-US"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100%</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2694101"/>
                      </a:ext>
                    </a:extLst>
                  </a:tr>
                  <a:tr h="195195">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Micro</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0.19</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75.20%</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98.35%</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100%</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24564099"/>
                      </a:ext>
                    </a:extLst>
                  </a:tr>
                  <a:tr h="1951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tx1"/>
                              </a:solidFill>
                              <a:latin typeface="Arial" panose="020B0604020202020204" pitchFamily="34" charset="0"/>
                              <a:cs typeface="Arial" panose="020B0604020202020204" pitchFamily="34" charset="0"/>
                            </a:rPr>
                            <a:t>Nano</a:t>
                          </a:r>
                          <a:endParaRPr lang="zh-TW" altLang="en-US" sz="1200" b="1" dirty="0" smtClean="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0.11</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82.65%</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98.90%</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100%</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227458801"/>
                      </a:ext>
                    </a:extLst>
                  </a:tr>
                  <a:tr h="195195">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Pico</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0.05</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70.19%</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98.27%</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99.83%</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3822324"/>
                      </a:ext>
                    </a:extLst>
                  </a:tr>
                </a:tbl>
              </a:graphicData>
            </a:graphic>
          </p:graphicFrame>
        </mc:Choice>
        <mc:Fallback>
          <p:graphicFrame>
            <p:nvGraphicFramePr>
              <p:cNvPr id="6" name="表格 5"/>
              <p:cNvGraphicFramePr>
                <a:graphicFrameLocks noGrp="1"/>
              </p:cNvGraphicFramePr>
              <p:nvPr>
                <p:extLst>
                  <p:ext uri="{D42A27DB-BD31-4B8C-83A1-F6EECF244321}">
                    <p14:modId xmlns:p14="http://schemas.microsoft.com/office/powerpoint/2010/main" val="847294401"/>
                  </p:ext>
                </p:extLst>
              </p:nvPr>
            </p:nvGraphicFramePr>
            <p:xfrm>
              <a:off x="1027525" y="5017377"/>
              <a:ext cx="7073491" cy="1371600"/>
            </p:xfrm>
            <a:graphic>
              <a:graphicData uri="http://schemas.openxmlformats.org/drawingml/2006/table">
                <a:tbl>
                  <a:tblPr firstRow="1" bandRow="1">
                    <a:tableStyleId>{5C22544A-7EE6-4342-B048-85BDC9FD1C3A}</a:tableStyleId>
                  </a:tblPr>
                  <a:tblGrid>
                    <a:gridCol w="1939351">
                      <a:extLst>
                        <a:ext uri="{9D8B030D-6E8A-4147-A177-3AD203B41FA5}">
                          <a16:colId xmlns:a16="http://schemas.microsoft.com/office/drawing/2014/main" val="1694685409"/>
                        </a:ext>
                      </a:extLst>
                    </a:gridCol>
                    <a:gridCol w="1168756">
                      <a:extLst>
                        <a:ext uri="{9D8B030D-6E8A-4147-A177-3AD203B41FA5}">
                          <a16:colId xmlns:a16="http://schemas.microsoft.com/office/drawing/2014/main" val="3658446405"/>
                        </a:ext>
                      </a:extLst>
                    </a:gridCol>
                    <a:gridCol w="1070258">
                      <a:extLst>
                        <a:ext uri="{9D8B030D-6E8A-4147-A177-3AD203B41FA5}">
                          <a16:colId xmlns:a16="http://schemas.microsoft.com/office/drawing/2014/main" val="2643890276"/>
                        </a:ext>
                      </a:extLst>
                    </a:gridCol>
                    <a:gridCol w="1052167">
                      <a:extLst>
                        <a:ext uri="{9D8B030D-6E8A-4147-A177-3AD203B41FA5}">
                          <a16:colId xmlns:a16="http://schemas.microsoft.com/office/drawing/2014/main" val="1736376268"/>
                        </a:ext>
                      </a:extLst>
                    </a:gridCol>
                    <a:gridCol w="1842959">
                      <a:extLst>
                        <a:ext uri="{9D8B030D-6E8A-4147-A177-3AD203B41FA5}">
                          <a16:colId xmlns:a16="http://schemas.microsoft.com/office/drawing/2014/main" val="1488958774"/>
                        </a:ext>
                      </a:extLst>
                    </a:gridCol>
                  </a:tblGrid>
                  <a:tr h="274320">
                    <a:tc>
                      <a:txBody>
                        <a:bodyPr/>
                        <a:lstStyle/>
                        <a:p>
                          <a:pPr algn="ctr"/>
                          <a:r>
                            <a:rPr lang="en-US" altLang="zh-TW" sz="1200" dirty="0" smtClean="0">
                              <a:latin typeface="Arial" panose="020B0604020202020204" pitchFamily="34" charset="0"/>
                              <a:cs typeface="Arial" panose="020B0604020202020204" pitchFamily="34" charset="0"/>
                            </a:rPr>
                            <a:t>Model</a:t>
                          </a:r>
                          <a:r>
                            <a:rPr lang="en-US" altLang="zh-TW" sz="1200" baseline="0" dirty="0" smtClean="0">
                              <a:latin typeface="Arial" panose="020B0604020202020204" pitchFamily="34" charset="0"/>
                              <a:cs typeface="Arial" panose="020B0604020202020204" pitchFamily="34" charset="0"/>
                            </a:rPr>
                            <a:t> </a:t>
                          </a:r>
                          <a:r>
                            <a:rPr lang="en-US" altLang="zh-TW" sz="1200" dirty="0" smtClean="0">
                              <a:latin typeface="Arial" panose="020B0604020202020204" pitchFamily="34" charset="0"/>
                              <a:cs typeface="Arial" panose="020B0604020202020204" pitchFamily="34" charset="0"/>
                            </a:rPr>
                            <a:t>(MobileNetV2)</a:t>
                          </a:r>
                          <a:endParaRPr lang="zh-TW" altLang="en-US" sz="1200"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TW" sz="1200" dirty="0" smtClean="0">
                              <a:latin typeface="Arial" panose="020B0604020202020204" pitchFamily="34" charset="0"/>
                              <a:cs typeface="Arial" panose="020B0604020202020204" pitchFamily="34" charset="0"/>
                            </a:rPr>
                            <a:t>#</a:t>
                          </a:r>
                          <a:r>
                            <a:rPr lang="en-US" altLang="zh-TW" sz="1200" dirty="0" err="1" smtClean="0">
                              <a:latin typeface="Arial" panose="020B0604020202020204" pitchFamily="34" charset="0"/>
                              <a:cs typeface="Arial" panose="020B0604020202020204" pitchFamily="34" charset="0"/>
                            </a:rPr>
                            <a:t>Param</a:t>
                          </a:r>
                          <a:r>
                            <a:rPr lang="en-US" altLang="zh-TW" sz="1200" baseline="0" dirty="0" smtClean="0">
                              <a:latin typeface="Arial" panose="020B0604020202020204" pitchFamily="34" charset="0"/>
                              <a:cs typeface="Arial" panose="020B0604020202020204" pitchFamily="34" charset="0"/>
                            </a:rPr>
                            <a:t> </a:t>
                          </a:r>
                          <a:r>
                            <a:rPr lang="en-US" altLang="zh-TW" sz="1200" dirty="0" smtClean="0">
                              <a:latin typeface="Arial" panose="020B0604020202020204" pitchFamily="34" charset="0"/>
                              <a:cs typeface="Arial" panose="020B0604020202020204" pitchFamily="34" charset="0"/>
                            </a:rPr>
                            <a:t>(M)</a:t>
                          </a:r>
                          <a:endParaRPr lang="zh-TW" altLang="en-US" sz="12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TW" sz="1200" dirty="0" smtClean="0">
                              <a:latin typeface="Arial" panose="020B0604020202020204" pitchFamily="34" charset="0"/>
                              <a:cs typeface="Arial" panose="020B0604020202020204" pitchFamily="34" charset="0"/>
                            </a:rPr>
                            <a:t>Top-1</a:t>
                          </a:r>
                          <a:r>
                            <a:rPr lang="en-US" altLang="zh-TW" sz="1200" baseline="0" dirty="0" smtClean="0">
                              <a:latin typeface="Arial" panose="020B0604020202020204" pitchFamily="34" charset="0"/>
                              <a:cs typeface="Arial" panose="020B0604020202020204" pitchFamily="34" charset="0"/>
                            </a:rPr>
                            <a:t> </a:t>
                          </a:r>
                          <a:r>
                            <a:rPr lang="en-US" altLang="zh-TW" sz="1200" dirty="0" smtClean="0">
                              <a:latin typeface="Arial" panose="020B0604020202020204" pitchFamily="34" charset="0"/>
                              <a:cs typeface="Arial" panose="020B0604020202020204" pitchFamily="34" charset="0"/>
                            </a:rPr>
                            <a:t>Acc.</a:t>
                          </a:r>
                          <a:endParaRPr lang="zh-TW" altLang="en-US" sz="12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TW" sz="1200" dirty="0" smtClean="0">
                              <a:latin typeface="Arial" panose="020B0604020202020204" pitchFamily="34" charset="0"/>
                              <a:cs typeface="Arial" panose="020B0604020202020204" pitchFamily="34" charset="0"/>
                            </a:rPr>
                            <a:t>Top-2Acc.</a:t>
                          </a:r>
                          <a:endParaRPr lang="zh-TW" altLang="en-US" sz="12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endParaRPr lang="zh-TW"/>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blipFill>
                          <a:blip r:embed="rId3"/>
                          <a:stretch>
                            <a:fillRect l="-285099" t="-6667" r="-1987" b="-415556"/>
                          </a:stretch>
                        </a:blipFill>
                      </a:tcPr>
                    </a:tc>
                    <a:extLst>
                      <a:ext uri="{0D108BD9-81ED-4DB2-BD59-A6C34878D82A}">
                        <a16:rowId xmlns:a16="http://schemas.microsoft.com/office/drawing/2014/main" val="708579602"/>
                      </a:ext>
                    </a:extLst>
                  </a:tr>
                  <a:tr h="27432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Tiny</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0.34</a:t>
                          </a:r>
                          <a:endParaRPr lang="zh-TW" altLang="en-US"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78.95%</a:t>
                          </a:r>
                          <a:endParaRPr lang="zh-TW" altLang="en-US"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99.60%</a:t>
                          </a:r>
                          <a:endParaRPr lang="zh-TW" altLang="en-US"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100%</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2694101"/>
                      </a:ext>
                    </a:extLst>
                  </a:tr>
                  <a:tr h="27432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Micro</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0.19</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75.20%</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98.35%</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100%</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24564099"/>
                      </a:ext>
                    </a:extLst>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tx1"/>
                              </a:solidFill>
                              <a:latin typeface="Arial" panose="020B0604020202020204" pitchFamily="34" charset="0"/>
                              <a:cs typeface="Arial" panose="020B0604020202020204" pitchFamily="34" charset="0"/>
                            </a:rPr>
                            <a:t>Nano</a:t>
                          </a:r>
                          <a:endParaRPr lang="zh-TW" altLang="en-US" sz="1200" b="1" dirty="0" smtClean="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0.11</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82.65%</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98.90%</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100%</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227458801"/>
                      </a:ext>
                    </a:extLst>
                  </a:tr>
                  <a:tr h="27432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Pico</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0.05</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70.19%</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98.27%</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99.83%</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3822324"/>
                      </a:ext>
                    </a:extLst>
                  </a:tr>
                </a:tbl>
              </a:graphicData>
            </a:graphic>
          </p:graphicFrame>
        </mc:Fallback>
      </mc:AlternateContent>
      <p:sp>
        <p:nvSpPr>
          <p:cNvPr id="13" name="文字方塊 12"/>
          <p:cNvSpPr txBox="1"/>
          <p:nvPr/>
        </p:nvSpPr>
        <p:spPr>
          <a:xfrm>
            <a:off x="4769571" y="6418179"/>
            <a:ext cx="3442957" cy="338554"/>
          </a:xfrm>
          <a:prstGeom prst="rect">
            <a:avLst/>
          </a:prstGeom>
          <a:solidFill>
            <a:schemeClr val="bg1"/>
          </a:solidFill>
        </p:spPr>
        <p:txBody>
          <a:bodyPr wrap="square" lIns="0" tIns="0" rIns="0" bIns="0" rtlCol="0">
            <a:spAutoFit/>
          </a:bodyPr>
          <a:lstStyle/>
          <a:p>
            <a:pPr algn="l"/>
            <a:r>
              <a:rPr lang="zh-TW" altLang="en-US" sz="1100" dirty="0" smtClean="0"/>
              <a:t>   </a:t>
            </a:r>
            <a:r>
              <a:rPr lang="en-US" altLang="zh-TW" sz="1100" dirty="0" smtClean="0"/>
              <a:t>MobileNetV2 (fp32) @NVIDIA GeForce GTX 2080 </a:t>
            </a:r>
            <a:r>
              <a:rPr lang="en-US" altLang="zh-TW" sz="1100" dirty="0" err="1" smtClean="0"/>
              <a:t>Ti</a:t>
            </a:r>
            <a:endParaRPr lang="en-US" altLang="zh-TW" sz="1100" dirty="0" smtClean="0"/>
          </a:p>
          <a:p>
            <a:pPr algn="l"/>
            <a:endParaRPr lang="zh-TW" altLang="en-US" sz="1100" spc="0" baseline="0" dirty="0" smtClean="0"/>
          </a:p>
        </p:txBody>
      </p:sp>
      <p:graphicFrame>
        <p:nvGraphicFramePr>
          <p:cNvPr id="14" name="表格 13"/>
          <p:cNvGraphicFramePr>
            <a:graphicFrameLocks noGrp="1"/>
          </p:cNvGraphicFramePr>
          <p:nvPr>
            <p:extLst>
              <p:ext uri="{D42A27DB-BD31-4B8C-83A1-F6EECF244321}">
                <p14:modId xmlns:p14="http://schemas.microsoft.com/office/powerpoint/2010/main" val="549909688"/>
              </p:ext>
            </p:extLst>
          </p:nvPr>
        </p:nvGraphicFramePr>
        <p:xfrm>
          <a:off x="8448402" y="5298496"/>
          <a:ext cx="3210197" cy="831822"/>
        </p:xfrm>
        <a:graphic>
          <a:graphicData uri="http://schemas.openxmlformats.org/drawingml/2006/table">
            <a:tbl>
              <a:tblPr firstRow="1" bandRow="1">
                <a:tableStyleId>{7DF18680-E054-41AD-8BC1-D1AEF772440D}</a:tableStyleId>
              </a:tblPr>
              <a:tblGrid>
                <a:gridCol w="981021">
                  <a:extLst>
                    <a:ext uri="{9D8B030D-6E8A-4147-A177-3AD203B41FA5}">
                      <a16:colId xmlns:a16="http://schemas.microsoft.com/office/drawing/2014/main" val="466613487"/>
                    </a:ext>
                  </a:extLst>
                </a:gridCol>
                <a:gridCol w="1139804">
                  <a:extLst>
                    <a:ext uri="{9D8B030D-6E8A-4147-A177-3AD203B41FA5}">
                      <a16:colId xmlns:a16="http://schemas.microsoft.com/office/drawing/2014/main" val="2643890276"/>
                    </a:ext>
                  </a:extLst>
                </a:gridCol>
                <a:gridCol w="1089372">
                  <a:extLst>
                    <a:ext uri="{9D8B030D-6E8A-4147-A177-3AD203B41FA5}">
                      <a16:colId xmlns:a16="http://schemas.microsoft.com/office/drawing/2014/main" val="1488958774"/>
                    </a:ext>
                  </a:extLst>
                </a:gridCol>
              </a:tblGrid>
              <a:tr h="283182">
                <a:tc>
                  <a:txBody>
                    <a:bodyPr/>
                    <a:lstStyle/>
                    <a:p>
                      <a:pPr algn="ctr"/>
                      <a:r>
                        <a:rPr lang="en-US" altLang="zh-TW" sz="1200" dirty="0" smtClean="0"/>
                        <a:t>Model</a:t>
                      </a:r>
                      <a:endParaRPr lang="zh-TW" altLang="en-US" sz="1200"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TW" sz="1200" dirty="0" smtClean="0"/>
                        <a:t>Acc.</a:t>
                      </a:r>
                      <a:r>
                        <a:rPr lang="en-US" altLang="zh-TW" sz="1200" baseline="0" dirty="0" smtClean="0"/>
                        <a:t> </a:t>
                      </a:r>
                      <a:r>
                        <a:rPr lang="en-US" altLang="zh-TW" sz="1200" dirty="0" smtClean="0"/>
                        <a:t>(fp32)</a:t>
                      </a:r>
                      <a:endParaRPr lang="en-US" altLang="zh-TW" sz="1200" dirty="0" smtClean="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TW" sz="1200" dirty="0" smtClean="0"/>
                        <a:t>Acc.</a:t>
                      </a:r>
                      <a:r>
                        <a:rPr lang="en-US" altLang="zh-TW" sz="1200" baseline="0" dirty="0" smtClean="0"/>
                        <a:t> </a:t>
                      </a:r>
                      <a:r>
                        <a:rPr lang="en-US" altLang="zh-TW" sz="1200" dirty="0" smtClean="0"/>
                        <a:t>(int8)</a:t>
                      </a:r>
                      <a:endParaRPr lang="en-US" altLang="zh-TW" sz="1200" dirty="0" smtClean="0">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08579602"/>
                  </a:ext>
                </a:extLst>
              </a:tr>
              <a:tr h="240634">
                <a:tc>
                  <a:txBody>
                    <a:bodyPr/>
                    <a:lstStyle/>
                    <a:p>
                      <a:pPr algn="ctr"/>
                      <a:r>
                        <a:rPr lang="en-US" altLang="zh-TW" sz="1200" b="1" dirty="0" smtClean="0"/>
                        <a:t>Detector</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en-US" altLang="zh-TW" sz="1200" b="1" dirty="0" smtClean="0"/>
                        <a:t>96.15%</a:t>
                      </a:r>
                      <a:endParaRPr lang="zh-TW" altLang="en-US"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altLang="zh-TW" sz="1200" b="1" dirty="0" smtClean="0"/>
                        <a:t>96.15%</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88804905"/>
                  </a:ext>
                </a:extLst>
              </a:tr>
              <a:tr h="240634">
                <a:tc>
                  <a:txBody>
                    <a:bodyPr/>
                    <a:lstStyle/>
                    <a:p>
                      <a:pPr algn="ctr"/>
                      <a:r>
                        <a:rPr lang="en-US" altLang="zh-TW" sz="1200" b="1" dirty="0" smtClean="0"/>
                        <a:t>Reader</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altLang="zh-TW" sz="1200" b="1" dirty="0" smtClean="0"/>
                        <a:t>82.65%</a:t>
                      </a:r>
                      <a:endParaRPr lang="zh-TW" altLang="en-US" sz="1200" b="1" dirty="0">
                        <a:solidFill>
                          <a:schemeClr val="tx1"/>
                        </a:solidFill>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tcPr>
                </a:tc>
                <a:tc>
                  <a:txBody>
                    <a:bodyPr/>
                    <a:lstStyle/>
                    <a:p>
                      <a:pPr algn="ctr"/>
                      <a:r>
                        <a:rPr lang="en-US" altLang="zh-TW" sz="1200" b="1" dirty="0" smtClean="0"/>
                        <a:t>82.10%</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4274371"/>
                  </a:ext>
                </a:extLst>
              </a:tr>
            </a:tbl>
          </a:graphicData>
        </a:graphic>
      </p:graphicFrame>
      <p:sp>
        <p:nvSpPr>
          <p:cNvPr id="15" name="文字方塊 14"/>
          <p:cNvSpPr txBox="1"/>
          <p:nvPr/>
        </p:nvSpPr>
        <p:spPr>
          <a:xfrm>
            <a:off x="8087513" y="6186338"/>
            <a:ext cx="3555824" cy="338554"/>
          </a:xfrm>
          <a:prstGeom prst="rect">
            <a:avLst/>
          </a:prstGeom>
          <a:noFill/>
        </p:spPr>
        <p:txBody>
          <a:bodyPr wrap="square" lIns="0" tIns="0" rIns="0" bIns="0" rtlCol="0">
            <a:spAutoFit/>
          </a:bodyPr>
          <a:lstStyle/>
          <a:p>
            <a:pPr algn="r"/>
            <a:r>
              <a:rPr lang="en-US" altLang="zh-TW" sz="1100" dirty="0" smtClean="0"/>
              <a:t>MobileNetV2 (fp32) @NVIDIA GeForce GTX 2080 </a:t>
            </a:r>
            <a:r>
              <a:rPr lang="en-US" altLang="zh-TW" sz="1100" dirty="0" err="1" smtClean="0"/>
              <a:t>Ti</a:t>
            </a:r>
            <a:endParaRPr lang="en-US" altLang="zh-TW" sz="1100" dirty="0" smtClean="0"/>
          </a:p>
          <a:p>
            <a:pPr algn="r"/>
            <a:r>
              <a:rPr lang="en-US" altLang="zh-TW" sz="1100" dirty="0"/>
              <a:t>MobileNetV2 </a:t>
            </a:r>
            <a:r>
              <a:rPr lang="en-US" altLang="zh-TW" sz="1100" dirty="0" smtClean="0"/>
              <a:t>(int8) @Intel Xeon CPU E5-2660 v4</a:t>
            </a:r>
            <a:endParaRPr lang="zh-TW" altLang="en-US" sz="1100" dirty="0"/>
          </a:p>
        </p:txBody>
      </p:sp>
      <p:sp>
        <p:nvSpPr>
          <p:cNvPr id="17" name="圓角矩形 16"/>
          <p:cNvSpPr/>
          <p:nvPr/>
        </p:nvSpPr>
        <p:spPr>
          <a:xfrm>
            <a:off x="8385778" y="4932139"/>
            <a:ext cx="3335446" cy="420541"/>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spc="0" baseline="0" dirty="0" smtClean="0">
                <a:solidFill>
                  <a:schemeClr val="tx1"/>
                </a:solidFill>
              </a:rPr>
              <a:t>▼ </a:t>
            </a:r>
            <a:r>
              <a:rPr lang="en-US" altLang="zh-TW" sz="1600" b="1" spc="0" baseline="0" dirty="0" smtClean="0">
                <a:solidFill>
                  <a:schemeClr val="tx1"/>
                </a:solidFill>
              </a:rPr>
              <a:t>Post</a:t>
            </a:r>
            <a:r>
              <a:rPr lang="en-US" altLang="zh-TW" sz="1600" b="1" spc="0" dirty="0" smtClean="0">
                <a:solidFill>
                  <a:schemeClr val="tx1"/>
                </a:solidFill>
              </a:rPr>
              <a:t>-Training Quantization</a:t>
            </a:r>
            <a:endParaRPr lang="zh-TW" altLang="en-US" sz="1600" b="1" spc="0" baseline="0" dirty="0" smtClean="0">
              <a:solidFill>
                <a:schemeClr val="tx1"/>
              </a:solidFill>
            </a:endParaRPr>
          </a:p>
        </p:txBody>
      </p:sp>
      <p:sp>
        <p:nvSpPr>
          <p:cNvPr id="18" name="文字方塊 17"/>
          <p:cNvSpPr txBox="1"/>
          <p:nvPr/>
        </p:nvSpPr>
        <p:spPr>
          <a:xfrm>
            <a:off x="7409573" y="4411512"/>
            <a:ext cx="2572910" cy="246221"/>
          </a:xfrm>
          <a:prstGeom prst="rect">
            <a:avLst/>
          </a:prstGeom>
          <a:noFill/>
        </p:spPr>
        <p:txBody>
          <a:bodyPr wrap="square" lIns="0" tIns="0" rIns="0" bIns="0" rtlCol="0">
            <a:spAutoFit/>
          </a:bodyPr>
          <a:lstStyle/>
          <a:p>
            <a:pPr algn="ctr"/>
            <a:r>
              <a:rPr lang="zh-TW" altLang="en-US" sz="1600" b="1" spc="0" baseline="0" dirty="0" smtClean="0"/>
              <a:t>▲ </a:t>
            </a:r>
            <a:r>
              <a:rPr lang="en-US" altLang="zh-TW" sz="1600" b="1" dirty="0" smtClean="0"/>
              <a:t>Position Correction</a:t>
            </a:r>
            <a:endParaRPr lang="zh-TW" altLang="en-US" sz="1600" b="1" spc="0" baseline="0" dirty="0" smtClean="0"/>
          </a:p>
        </p:txBody>
      </p:sp>
      <p:pic>
        <p:nvPicPr>
          <p:cNvPr id="16" name="圖片 15"/>
          <p:cNvPicPr>
            <a:picLocks noChangeAspect="1"/>
          </p:cNvPicPr>
          <p:nvPr/>
        </p:nvPicPr>
        <p:blipFill rotWithShape="1">
          <a:blip r:embed="rId4"/>
          <a:srcRect t="1942"/>
          <a:stretch/>
        </p:blipFill>
        <p:spPr>
          <a:xfrm>
            <a:off x="8596634" y="1658671"/>
            <a:ext cx="3024401" cy="2733991"/>
          </a:xfrm>
          <a:prstGeom prst="rect">
            <a:avLst/>
          </a:prstGeom>
        </p:spPr>
      </p:pic>
      <p:pic>
        <p:nvPicPr>
          <p:cNvPr id="19" name="圖片 18"/>
          <p:cNvPicPr>
            <a:picLocks noChangeAspect="1"/>
          </p:cNvPicPr>
          <p:nvPr/>
        </p:nvPicPr>
        <p:blipFill>
          <a:blip r:embed="rId5">
            <a:extLst>
              <a:ext uri="{28A0092B-C50C-407E-A947-70E740481C1C}">
                <a14:useLocalDpi xmlns:a14="http://schemas.microsoft.com/office/drawing/2010/main" val="0"/>
              </a:ext>
            </a:extLst>
          </a:blip>
          <a:srcRect l="26457" t="8052" r="26549" b="8533"/>
          <a:stretch>
            <a:fillRect/>
          </a:stretch>
        </p:blipFill>
        <p:spPr>
          <a:xfrm>
            <a:off x="6024982" y="1800854"/>
            <a:ext cx="2569506" cy="2569506"/>
          </a:xfrm>
          <a:custGeom>
            <a:avLst/>
            <a:gdLst>
              <a:gd name="connsiteX0" fmla="*/ 0 w 1906859"/>
              <a:gd name="connsiteY0" fmla="*/ 0 h 1906859"/>
              <a:gd name="connsiteX1" fmla="*/ 1906859 w 1906859"/>
              <a:gd name="connsiteY1" fmla="*/ 0 h 1906859"/>
              <a:gd name="connsiteX2" fmla="*/ 1906859 w 1906859"/>
              <a:gd name="connsiteY2" fmla="*/ 1906859 h 1906859"/>
              <a:gd name="connsiteX3" fmla="*/ 0 w 1906859"/>
              <a:gd name="connsiteY3" fmla="*/ 1906859 h 1906859"/>
            </a:gdLst>
            <a:ahLst/>
            <a:cxnLst>
              <a:cxn ang="0">
                <a:pos x="connsiteX0" y="connsiteY0"/>
              </a:cxn>
              <a:cxn ang="0">
                <a:pos x="connsiteX1" y="connsiteY1"/>
              </a:cxn>
              <a:cxn ang="0">
                <a:pos x="connsiteX2" y="connsiteY2"/>
              </a:cxn>
              <a:cxn ang="0">
                <a:pos x="connsiteX3" y="connsiteY3"/>
              </a:cxn>
            </a:cxnLst>
            <a:rect l="l" t="t" r="r" b="b"/>
            <a:pathLst>
              <a:path w="1906859" h="1906859">
                <a:moveTo>
                  <a:pt x="0" y="0"/>
                </a:moveTo>
                <a:lnTo>
                  <a:pt x="1906859" y="0"/>
                </a:lnTo>
                <a:lnTo>
                  <a:pt x="1906859" y="1906859"/>
                </a:lnTo>
                <a:lnTo>
                  <a:pt x="0" y="1906859"/>
                </a:lnTo>
                <a:close/>
              </a:path>
            </a:pathLst>
          </a:custGeom>
        </p:spPr>
      </p:pic>
      <p:graphicFrame>
        <p:nvGraphicFramePr>
          <p:cNvPr id="12" name="表格 11"/>
          <p:cNvGraphicFramePr>
            <a:graphicFrameLocks noGrp="1"/>
          </p:cNvGraphicFramePr>
          <p:nvPr>
            <p:extLst>
              <p:ext uri="{D42A27DB-BD31-4B8C-83A1-F6EECF244321}">
                <p14:modId xmlns:p14="http://schemas.microsoft.com/office/powerpoint/2010/main" val="2344583978"/>
              </p:ext>
            </p:extLst>
          </p:nvPr>
        </p:nvGraphicFramePr>
        <p:xfrm>
          <a:off x="1027525" y="2326559"/>
          <a:ext cx="4799740" cy="1371600"/>
        </p:xfrm>
        <a:graphic>
          <a:graphicData uri="http://schemas.openxmlformats.org/drawingml/2006/table">
            <a:tbl>
              <a:tblPr firstRow="1" bandRow="1">
                <a:tableStyleId>{5C22544A-7EE6-4342-B048-85BDC9FD1C3A}</a:tableStyleId>
              </a:tblPr>
              <a:tblGrid>
                <a:gridCol w="2057315">
                  <a:extLst>
                    <a:ext uri="{9D8B030D-6E8A-4147-A177-3AD203B41FA5}">
                      <a16:colId xmlns:a16="http://schemas.microsoft.com/office/drawing/2014/main" val="1694685409"/>
                    </a:ext>
                  </a:extLst>
                </a:gridCol>
                <a:gridCol w="1433367">
                  <a:extLst>
                    <a:ext uri="{9D8B030D-6E8A-4147-A177-3AD203B41FA5}">
                      <a16:colId xmlns:a16="http://schemas.microsoft.com/office/drawing/2014/main" val="3658446405"/>
                    </a:ext>
                  </a:extLst>
                </a:gridCol>
                <a:gridCol w="1309058">
                  <a:extLst>
                    <a:ext uri="{9D8B030D-6E8A-4147-A177-3AD203B41FA5}">
                      <a16:colId xmlns:a16="http://schemas.microsoft.com/office/drawing/2014/main" val="2643890276"/>
                    </a:ext>
                  </a:extLst>
                </a:gridCol>
              </a:tblGrid>
              <a:tr h="241472">
                <a:tc>
                  <a:txBody>
                    <a:bodyPr/>
                    <a:lstStyle/>
                    <a:p>
                      <a:pPr algn="ctr"/>
                      <a:r>
                        <a:rPr lang="en-US" altLang="zh-TW" sz="1200" dirty="0" smtClean="0">
                          <a:latin typeface="Arial" panose="020B0604020202020204" pitchFamily="34" charset="0"/>
                          <a:cs typeface="Arial" panose="020B0604020202020204" pitchFamily="34" charset="0"/>
                        </a:rPr>
                        <a:t>Model</a:t>
                      </a:r>
                      <a:r>
                        <a:rPr lang="en-US" altLang="zh-TW" sz="1200" baseline="0" dirty="0" smtClean="0">
                          <a:latin typeface="Arial" panose="020B0604020202020204" pitchFamily="34" charset="0"/>
                          <a:cs typeface="Arial" panose="020B0604020202020204" pitchFamily="34" charset="0"/>
                        </a:rPr>
                        <a:t> </a:t>
                      </a:r>
                      <a:r>
                        <a:rPr lang="en-US" altLang="zh-TW" sz="1200" dirty="0" smtClean="0">
                          <a:latin typeface="Arial" panose="020B0604020202020204" pitchFamily="34" charset="0"/>
                          <a:cs typeface="Arial" panose="020B0604020202020204" pitchFamily="34" charset="0"/>
                        </a:rPr>
                        <a:t>(MobileNetV2)</a:t>
                      </a:r>
                      <a:endParaRPr lang="zh-TW" altLang="en-US" sz="1200"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TW" sz="1200" dirty="0" smtClean="0">
                          <a:latin typeface="Arial" panose="020B0604020202020204" pitchFamily="34" charset="0"/>
                          <a:cs typeface="Arial" panose="020B0604020202020204" pitchFamily="34" charset="0"/>
                        </a:rPr>
                        <a:t>#</a:t>
                      </a:r>
                      <a:r>
                        <a:rPr lang="en-US" altLang="zh-TW" sz="1200" dirty="0" err="1" smtClean="0">
                          <a:latin typeface="Arial" panose="020B0604020202020204" pitchFamily="34" charset="0"/>
                          <a:cs typeface="Arial" panose="020B0604020202020204" pitchFamily="34" charset="0"/>
                        </a:rPr>
                        <a:t>Param</a:t>
                      </a:r>
                      <a:r>
                        <a:rPr lang="en-US" altLang="zh-TW" sz="1200" baseline="0" dirty="0" smtClean="0">
                          <a:latin typeface="Arial" panose="020B0604020202020204" pitchFamily="34" charset="0"/>
                          <a:cs typeface="Arial" panose="020B0604020202020204" pitchFamily="34" charset="0"/>
                        </a:rPr>
                        <a:t> </a:t>
                      </a:r>
                      <a:r>
                        <a:rPr lang="en-US" altLang="zh-TW" sz="1200" dirty="0" smtClean="0">
                          <a:latin typeface="Arial" panose="020B0604020202020204" pitchFamily="34" charset="0"/>
                          <a:cs typeface="Arial" panose="020B0604020202020204" pitchFamily="34" charset="0"/>
                        </a:rPr>
                        <a:t>(M)</a:t>
                      </a:r>
                      <a:endParaRPr lang="zh-TW" altLang="en-US" sz="12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TW" sz="1200" dirty="0" smtClean="0">
                          <a:latin typeface="Arial" panose="020B0604020202020204" pitchFamily="34" charset="0"/>
                          <a:cs typeface="Arial" panose="020B0604020202020204" pitchFamily="34" charset="0"/>
                        </a:rPr>
                        <a:t>Top-1</a:t>
                      </a:r>
                      <a:r>
                        <a:rPr lang="en-US" altLang="zh-TW" sz="1200" baseline="0" dirty="0" smtClean="0">
                          <a:latin typeface="Arial" panose="020B0604020202020204" pitchFamily="34" charset="0"/>
                          <a:cs typeface="Arial" panose="020B0604020202020204" pitchFamily="34" charset="0"/>
                        </a:rPr>
                        <a:t> </a:t>
                      </a:r>
                      <a:r>
                        <a:rPr lang="en-US" altLang="zh-TW" sz="1200" dirty="0" smtClean="0">
                          <a:latin typeface="Arial" panose="020B0604020202020204" pitchFamily="34" charset="0"/>
                          <a:cs typeface="Arial" panose="020B0604020202020204" pitchFamily="34" charset="0"/>
                        </a:rPr>
                        <a:t>Acc.</a:t>
                      </a:r>
                      <a:endParaRPr lang="zh-TW" altLang="en-US" sz="1200" dirty="0">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08579602"/>
                  </a:ext>
                </a:extLst>
              </a:tr>
              <a:tr h="241472">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Tiny</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0.26</a:t>
                      </a:r>
                      <a:endParaRPr lang="zh-TW" altLang="en-US"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98.89%</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2694101"/>
                  </a:ext>
                </a:extLst>
              </a:tr>
              <a:tr h="241472">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Micro</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0.11</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97.10%</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24564099"/>
                  </a:ext>
                </a:extLst>
              </a:tr>
              <a:tr h="2414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tx1"/>
                          </a:solidFill>
                          <a:latin typeface="Arial" panose="020B0604020202020204" pitchFamily="34" charset="0"/>
                          <a:cs typeface="Arial" panose="020B0604020202020204" pitchFamily="34" charset="0"/>
                        </a:rPr>
                        <a:t>Nano</a:t>
                      </a:r>
                      <a:endParaRPr lang="zh-TW" altLang="en-US" sz="1200" b="1" dirty="0" smtClean="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0.08</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spc="100" dirty="0" smtClean="0">
                          <a:solidFill>
                            <a:schemeClr val="tx1"/>
                          </a:solidFill>
                          <a:latin typeface="Arial" panose="020B0604020202020204" pitchFamily="34" charset="0"/>
                          <a:ea typeface="+mn-ea"/>
                          <a:cs typeface="Arial" panose="020B0604020202020204" pitchFamily="34" charset="0"/>
                        </a:rPr>
                        <a:t>96.48%</a:t>
                      </a:r>
                      <a:endParaRPr lang="zh-TW" altLang="en-US" sz="1200" b="1" kern="1200" spc="100" dirty="0" smtClean="0">
                        <a:solidFill>
                          <a:schemeClr val="tx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21444191"/>
                  </a:ext>
                </a:extLst>
              </a:tr>
              <a:tr h="2414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tx1"/>
                          </a:solidFill>
                          <a:latin typeface="Arial" panose="020B0604020202020204" pitchFamily="34" charset="0"/>
                          <a:cs typeface="Arial" panose="020B0604020202020204" pitchFamily="34" charset="0"/>
                        </a:rPr>
                        <a:t>Pico</a:t>
                      </a:r>
                      <a:endParaRPr lang="zh-TW" altLang="en-US" sz="1200" b="1" dirty="0" smtClean="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0.05</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96.15%</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50667181"/>
                  </a:ext>
                </a:extLst>
              </a:tr>
            </a:tbl>
          </a:graphicData>
        </a:graphic>
      </p:graphicFrame>
      <p:sp>
        <p:nvSpPr>
          <p:cNvPr id="20" name="文字方塊 19"/>
          <p:cNvSpPr txBox="1"/>
          <p:nvPr/>
        </p:nvSpPr>
        <p:spPr>
          <a:xfrm>
            <a:off x="2469187" y="3717600"/>
            <a:ext cx="3389390" cy="169277"/>
          </a:xfrm>
          <a:prstGeom prst="rect">
            <a:avLst/>
          </a:prstGeom>
          <a:solidFill>
            <a:schemeClr val="bg1"/>
          </a:solidFill>
        </p:spPr>
        <p:txBody>
          <a:bodyPr wrap="square" lIns="0" tIns="0" rIns="0" bIns="0" rtlCol="0">
            <a:spAutoFit/>
          </a:bodyPr>
          <a:lstStyle/>
          <a:p>
            <a:pPr algn="l"/>
            <a:r>
              <a:rPr lang="zh-TW" altLang="en-US" sz="1100" dirty="0" smtClean="0"/>
              <a:t>   </a:t>
            </a:r>
            <a:r>
              <a:rPr lang="en-US" altLang="zh-TW" sz="1100" dirty="0" smtClean="0"/>
              <a:t>MobileNetV2 (fp32) @NVIDIA GeForce GTX 2080 </a:t>
            </a:r>
            <a:r>
              <a:rPr lang="en-US" altLang="zh-TW" sz="1100" dirty="0" err="1" smtClean="0"/>
              <a:t>Ti</a:t>
            </a:r>
            <a:endParaRPr lang="zh-TW" altLang="en-US" sz="1100" spc="0" baseline="0" dirty="0" smtClean="0"/>
          </a:p>
        </p:txBody>
      </p:sp>
    </p:spTree>
    <p:extLst>
      <p:ext uri="{BB962C8B-B14F-4D97-AF65-F5344CB8AC3E}">
        <p14:creationId xmlns:p14="http://schemas.microsoft.com/office/powerpoint/2010/main" val="3048650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Demo </a:t>
            </a:r>
            <a:r>
              <a:rPr lang="en-US" altLang="zh-TW" dirty="0" smtClean="0"/>
              <a:t>Video</a:t>
            </a:r>
            <a:endParaRPr lang="zh-TW" altLang="en-US" dirty="0"/>
          </a:p>
        </p:txBody>
      </p:sp>
      <p:pic>
        <p:nvPicPr>
          <p:cNvPr id="4" name="Demo Video">
            <a:hlinkClick r:id="" action="ppaction://media"/>
          </p:cNvPr>
          <p:cNvPicPr>
            <a:picLocks noGrp="1" noChangeAspect="1"/>
          </p:cNvPicPr>
          <p:nvPr>
            <p:ph idx="1"/>
            <a:videoFile r:link="rId1"/>
            <p:extLst>
              <p:ext uri="{DAA4B4D4-6D71-4841-9C94-3DE7FCFB9230}">
                <p14:media xmlns:p14="http://schemas.microsoft.com/office/powerpoint/2010/main" r:embed="rId2">
                  <p14:trim st="966"/>
                </p14:media>
              </p:ext>
            </p:extLst>
          </p:nvPr>
        </p:nvPicPr>
        <p:blipFill>
          <a:blip r:embed="rId4"/>
          <a:stretch>
            <a:fillRect/>
          </a:stretch>
        </p:blipFill>
        <p:spPr>
          <a:xfrm>
            <a:off x="1438275" y="1235075"/>
            <a:ext cx="9313863" cy="5238750"/>
          </a:xfrm>
        </p:spPr>
      </p:pic>
    </p:spTree>
    <p:extLst>
      <p:ext uri="{BB962C8B-B14F-4D97-AF65-F5344CB8AC3E}">
        <p14:creationId xmlns:p14="http://schemas.microsoft.com/office/powerpoint/2010/main" val="10359343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Overall Summary</a:t>
            </a:r>
            <a:endParaRPr lang="zh-TW" altLang="en-US" dirty="0"/>
          </a:p>
        </p:txBody>
      </p:sp>
      <p:sp>
        <p:nvSpPr>
          <p:cNvPr id="3" name="內容版面配置區 2"/>
          <p:cNvSpPr>
            <a:spLocks noGrp="1"/>
          </p:cNvSpPr>
          <p:nvPr>
            <p:ph idx="1"/>
          </p:nvPr>
        </p:nvSpPr>
        <p:spPr/>
        <p:txBody>
          <a:bodyPr/>
          <a:lstStyle/>
          <a:p>
            <a:r>
              <a:rPr lang="zh-TW" altLang="en-US" dirty="0" smtClean="0"/>
              <a:t> </a:t>
            </a:r>
            <a:r>
              <a:rPr lang="en-US" altLang="zh-TW" dirty="0" smtClean="0"/>
              <a:t>Data Synthesis &amp; Annotation</a:t>
            </a:r>
          </a:p>
          <a:p>
            <a:pPr lvl="1"/>
            <a:r>
              <a:rPr lang="zh-TW" altLang="en-US" b="1" dirty="0" smtClean="0">
                <a:solidFill>
                  <a:srgbClr val="FF0000"/>
                </a:solidFill>
              </a:rPr>
              <a:t> </a:t>
            </a:r>
            <a:r>
              <a:rPr lang="en-US" altLang="zh-TW" b="1" dirty="0" smtClean="0">
                <a:solidFill>
                  <a:srgbClr val="FF0000"/>
                </a:solidFill>
              </a:rPr>
              <a:t>Fisheye transforms </a:t>
            </a:r>
            <a:r>
              <a:rPr lang="en-US" altLang="zh-TW" dirty="0" smtClean="0"/>
              <a:t>for realistic photos</a:t>
            </a:r>
          </a:p>
          <a:p>
            <a:pPr lvl="1"/>
            <a:r>
              <a:rPr lang="zh-TW" altLang="en-US" dirty="0" smtClean="0"/>
              <a:t> </a:t>
            </a:r>
            <a:r>
              <a:rPr lang="en-US" altLang="zh-TW" dirty="0" smtClean="0"/>
              <a:t>Calibration for optimal model size, accuracy &amp; precision</a:t>
            </a:r>
          </a:p>
          <a:p>
            <a:pPr lvl="1"/>
            <a:endParaRPr lang="en-US" altLang="zh-TW" dirty="0" smtClean="0"/>
          </a:p>
          <a:p>
            <a:r>
              <a:rPr lang="en-US" altLang="zh-TW" dirty="0"/>
              <a:t> </a:t>
            </a:r>
            <a:r>
              <a:rPr lang="en-US" altLang="zh-TW" dirty="0" smtClean="0"/>
              <a:t>2-phase Pipelined </a:t>
            </a:r>
            <a:r>
              <a:rPr lang="en-US" altLang="zh-TW" dirty="0" smtClean="0"/>
              <a:t>Models </a:t>
            </a:r>
          </a:p>
          <a:p>
            <a:pPr lvl="1"/>
            <a:r>
              <a:rPr lang="en-US" altLang="zh-TW" b="1" dirty="0">
                <a:solidFill>
                  <a:srgbClr val="FF0000"/>
                </a:solidFill>
              </a:rPr>
              <a:t> </a:t>
            </a:r>
            <a:r>
              <a:rPr lang="en-US" altLang="zh-TW" b="1" dirty="0" smtClean="0">
                <a:solidFill>
                  <a:srgbClr val="FF0000"/>
                </a:solidFill>
              </a:rPr>
              <a:t>Detector</a:t>
            </a:r>
            <a:r>
              <a:rPr lang="en-US" altLang="zh-TW" b="1" dirty="0" smtClean="0"/>
              <a:t> </a:t>
            </a:r>
            <a:r>
              <a:rPr lang="en-US" altLang="zh-TW" dirty="0" smtClean="0"/>
              <a:t>detects </a:t>
            </a:r>
            <a:r>
              <a:rPr lang="en-US" altLang="zh-TW" dirty="0"/>
              <a:t>the relative position </a:t>
            </a:r>
            <a:r>
              <a:rPr lang="en-US" altLang="zh-TW" dirty="0" smtClean="0"/>
              <a:t>of </a:t>
            </a:r>
            <a:r>
              <a:rPr lang="en-US" altLang="zh-TW" dirty="0"/>
              <a:t>analog gauge</a:t>
            </a:r>
          </a:p>
          <a:p>
            <a:pPr lvl="1"/>
            <a:r>
              <a:rPr lang="en-US" altLang="zh-TW" b="1" dirty="0" smtClean="0">
                <a:solidFill>
                  <a:srgbClr val="FF0000"/>
                </a:solidFill>
              </a:rPr>
              <a:t> Reader</a:t>
            </a:r>
            <a:r>
              <a:rPr lang="en-US" altLang="zh-TW" b="1" dirty="0" smtClean="0"/>
              <a:t> </a:t>
            </a:r>
            <a:r>
              <a:rPr lang="en-US" altLang="zh-TW" dirty="0" smtClean="0"/>
              <a:t>classifies </a:t>
            </a:r>
            <a:r>
              <a:rPr lang="en-US" altLang="zh-TW" dirty="0"/>
              <a:t>the angle </a:t>
            </a:r>
            <a:r>
              <a:rPr lang="en-US" altLang="zh-TW" dirty="0" smtClean="0"/>
              <a:t>of </a:t>
            </a:r>
            <a:r>
              <a:rPr lang="en-US" altLang="zh-TW" dirty="0"/>
              <a:t>analog gauge</a:t>
            </a:r>
          </a:p>
          <a:p>
            <a:pPr lvl="1"/>
            <a:r>
              <a:rPr lang="en-US" altLang="zh-TW" dirty="0" smtClean="0"/>
              <a:t> Redesign MobileNetV2 for embedded AI</a:t>
            </a:r>
            <a:r>
              <a:rPr lang="en-US" altLang="zh-TW" u="sng" dirty="0" smtClean="0">
                <a:solidFill>
                  <a:schemeClr val="accent4">
                    <a:lumMod val="75000"/>
                  </a:schemeClr>
                </a:solidFill>
              </a:rPr>
              <a:t> </a:t>
            </a:r>
          </a:p>
          <a:p>
            <a:pPr lvl="1"/>
            <a:r>
              <a:rPr lang="en-US" altLang="zh-TW" dirty="0"/>
              <a:t> </a:t>
            </a:r>
            <a:r>
              <a:rPr lang="en-US" altLang="zh-TW" dirty="0" smtClean="0"/>
              <a:t>97% parameters reduction compared to YOLOv7-tiny</a:t>
            </a:r>
          </a:p>
          <a:p>
            <a:pPr lvl="1"/>
            <a:endParaRPr lang="en-US" altLang="zh-TW" dirty="0"/>
          </a:p>
          <a:p>
            <a:r>
              <a:rPr lang="en-US" altLang="zh-TW" dirty="0" smtClean="0"/>
              <a:t> Application-driven Operation Flow</a:t>
            </a:r>
          </a:p>
          <a:p>
            <a:pPr lvl="1"/>
            <a:r>
              <a:rPr lang="en-US" altLang="zh-TW" dirty="0" smtClean="0"/>
              <a:t> </a:t>
            </a:r>
            <a:r>
              <a:rPr lang="en-US" altLang="zh-TW" b="1" dirty="0" smtClean="0">
                <a:solidFill>
                  <a:srgbClr val="FF0000"/>
                </a:solidFill>
              </a:rPr>
              <a:t>Adjust</a:t>
            </a:r>
            <a:r>
              <a:rPr lang="en-US" altLang="zh-TW" b="1" dirty="0" smtClean="0"/>
              <a:t> </a:t>
            </a:r>
            <a:r>
              <a:rPr lang="en-US" altLang="zh-TW" dirty="0" smtClean="0"/>
              <a:t>and </a:t>
            </a:r>
            <a:r>
              <a:rPr lang="en-US" altLang="zh-TW" b="1" dirty="0" smtClean="0">
                <a:solidFill>
                  <a:srgbClr val="FF0000"/>
                </a:solidFill>
              </a:rPr>
              <a:t>Inference mode </a:t>
            </a:r>
            <a:r>
              <a:rPr lang="en-US" altLang="zh-TW" dirty="0" smtClean="0"/>
              <a:t>for different scenarios</a:t>
            </a:r>
          </a:p>
          <a:p>
            <a:pPr lvl="1"/>
            <a:r>
              <a:rPr lang="en-US" altLang="zh-TW" dirty="0" smtClean="0"/>
              <a:t> </a:t>
            </a:r>
            <a:r>
              <a:rPr lang="en-US" altLang="zh-TW" b="1" dirty="0" smtClean="0">
                <a:solidFill>
                  <a:srgbClr val="FF0000"/>
                </a:solidFill>
              </a:rPr>
              <a:t>Background</a:t>
            </a:r>
            <a:r>
              <a:rPr lang="en-US" altLang="zh-TW" b="1" dirty="0" smtClean="0">
                <a:solidFill>
                  <a:srgbClr val="FF0000"/>
                </a:solidFill>
              </a:rPr>
              <a:t> </a:t>
            </a:r>
            <a:r>
              <a:rPr lang="en-US" altLang="zh-TW" b="1" dirty="0" smtClean="0">
                <a:solidFill>
                  <a:srgbClr val="FF0000"/>
                </a:solidFill>
              </a:rPr>
              <a:t>mode </a:t>
            </a:r>
            <a:r>
              <a:rPr lang="en-US" altLang="zh-TW" dirty="0" smtClean="0"/>
              <a:t>for default settings</a:t>
            </a:r>
          </a:p>
          <a:p>
            <a:pPr lvl="1"/>
            <a:endParaRPr lang="en-US" altLang="zh-TW" dirty="0" smtClean="0"/>
          </a:p>
          <a:p>
            <a:pPr lvl="1"/>
            <a:endParaRPr lang="en-US" altLang="zh-TW" dirty="0"/>
          </a:p>
          <a:p>
            <a:pPr lvl="1"/>
            <a:endParaRPr lang="zh-TW" altLang="en-US" dirty="0"/>
          </a:p>
        </p:txBody>
      </p:sp>
      <p:grpSp>
        <p:nvGrpSpPr>
          <p:cNvPr id="4" name="群組 3"/>
          <p:cNvGrpSpPr/>
          <p:nvPr/>
        </p:nvGrpSpPr>
        <p:grpSpPr>
          <a:xfrm>
            <a:off x="7828113" y="3281667"/>
            <a:ext cx="3402684" cy="1365858"/>
            <a:chOff x="7627440" y="4138579"/>
            <a:chExt cx="3547497" cy="1423988"/>
          </a:xfrm>
        </p:grpSpPr>
        <p:pic>
          <p:nvPicPr>
            <p:cNvPr id="5" name="圖片 4"/>
            <p:cNvPicPr>
              <a:picLocks noChangeAspect="1"/>
            </p:cNvPicPr>
            <p:nvPr/>
          </p:nvPicPr>
          <p:blipFill rotWithShape="1">
            <a:blip r:embed="rId3"/>
            <a:srcRect l="11520" t="1" b="1613"/>
            <a:stretch/>
          </p:blipFill>
          <p:spPr>
            <a:xfrm>
              <a:off x="7722669" y="4138579"/>
              <a:ext cx="3452268" cy="947494"/>
            </a:xfrm>
            <a:prstGeom prst="rect">
              <a:avLst/>
            </a:prstGeom>
          </p:spPr>
        </p:pic>
        <p:sp>
          <p:nvSpPr>
            <p:cNvPr id="6" name="矩形 5"/>
            <p:cNvSpPr/>
            <p:nvPr/>
          </p:nvSpPr>
          <p:spPr>
            <a:xfrm>
              <a:off x="7881555" y="4516098"/>
              <a:ext cx="3280140" cy="145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spc="0" baseline="0" dirty="0" smtClean="0"/>
            </a:p>
          </p:txBody>
        </p:sp>
        <p:sp>
          <p:nvSpPr>
            <p:cNvPr id="7" name="文字方塊 6"/>
            <p:cNvSpPr txBox="1"/>
            <p:nvPr/>
          </p:nvSpPr>
          <p:spPr>
            <a:xfrm>
              <a:off x="7627440" y="5081254"/>
              <a:ext cx="3547496" cy="481313"/>
            </a:xfrm>
            <a:prstGeom prst="rect">
              <a:avLst/>
            </a:prstGeom>
            <a:noFill/>
          </p:spPr>
          <p:txBody>
            <a:bodyPr wrap="square" lIns="0" tIns="0" rIns="0" bIns="0" rtlCol="0">
              <a:spAutoFit/>
            </a:bodyPr>
            <a:lstStyle/>
            <a:p>
              <a:pPr algn="ctr"/>
              <a:r>
                <a:rPr lang="zh-TW" altLang="en-US" sz="1400" spc="0" baseline="0" dirty="0" smtClean="0"/>
                <a:t>▲ </a:t>
              </a:r>
              <a:r>
                <a:rPr lang="en-US" altLang="zh-TW" sz="1400" dirty="0" smtClean="0"/>
                <a:t>Memory Usage on ARC EM9D </a:t>
              </a:r>
            </a:p>
            <a:p>
              <a:pPr algn="ctr"/>
              <a:r>
                <a:rPr lang="en-US" altLang="zh-TW" sz="1600" b="1" dirty="0" smtClean="0">
                  <a:solidFill>
                    <a:srgbClr val="FF0000"/>
                  </a:solidFill>
                </a:rPr>
                <a:t>(</a:t>
              </a:r>
              <a:r>
                <a:rPr lang="en-US" altLang="zh-TW" sz="1600" b="1" dirty="0">
                  <a:solidFill>
                    <a:srgbClr val="FF0000"/>
                  </a:solidFill>
                </a:rPr>
                <a:t>1</a:t>
              </a:r>
              <a:r>
                <a:rPr lang="en-US" altLang="zh-TW" sz="1600" b="1" dirty="0" smtClean="0">
                  <a:solidFill>
                    <a:srgbClr val="FF0000"/>
                  </a:solidFill>
                </a:rPr>
                <a:t> MB for 2 models)</a:t>
              </a:r>
              <a:endParaRPr lang="zh-TW" altLang="en-US" sz="1600" b="1" spc="0" baseline="0" dirty="0" smtClean="0">
                <a:solidFill>
                  <a:srgbClr val="FF0000"/>
                </a:solidFill>
              </a:endParaRPr>
            </a:p>
          </p:txBody>
        </p:sp>
      </p:grpSp>
      <p:pic>
        <p:nvPicPr>
          <p:cNvPr id="12" name="圖片 11"/>
          <p:cNvPicPr>
            <a:picLocks noChangeAspect="1"/>
          </p:cNvPicPr>
          <p:nvPr/>
        </p:nvPicPr>
        <p:blipFill>
          <a:blip r:embed="rId4"/>
          <a:stretch>
            <a:fillRect/>
          </a:stretch>
        </p:blipFill>
        <p:spPr>
          <a:xfrm>
            <a:off x="7653979" y="1473267"/>
            <a:ext cx="3750952" cy="1198221"/>
          </a:xfrm>
          <a:prstGeom prst="rect">
            <a:avLst/>
          </a:prstGeom>
        </p:spPr>
      </p:pic>
      <p:pic>
        <p:nvPicPr>
          <p:cNvPr id="8" name="圖片 7"/>
          <p:cNvPicPr>
            <a:picLocks noChangeAspect="1"/>
          </p:cNvPicPr>
          <p:nvPr/>
        </p:nvPicPr>
        <p:blipFill rotWithShape="1">
          <a:blip r:embed="rId5"/>
          <a:srcRect t="1706"/>
          <a:stretch/>
        </p:blipFill>
        <p:spPr>
          <a:xfrm>
            <a:off x="7436742" y="4977739"/>
            <a:ext cx="4276767" cy="1466875"/>
          </a:xfrm>
          <a:prstGeom prst="rect">
            <a:avLst/>
          </a:prstGeom>
        </p:spPr>
      </p:pic>
    </p:spTree>
    <p:extLst>
      <p:ext uri="{BB962C8B-B14F-4D97-AF65-F5344CB8AC3E}">
        <p14:creationId xmlns:p14="http://schemas.microsoft.com/office/powerpoint/2010/main" val="3253369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a:t>
            </a:r>
            <a:endParaRPr lang="zh-TW" altLang="en-US" dirty="0"/>
          </a:p>
        </p:txBody>
      </p:sp>
      <p:sp>
        <p:nvSpPr>
          <p:cNvPr id="3" name="內容版面配置區 2"/>
          <p:cNvSpPr>
            <a:spLocks noGrp="1"/>
          </p:cNvSpPr>
          <p:nvPr>
            <p:ph idx="1"/>
          </p:nvPr>
        </p:nvSpPr>
        <p:spPr/>
        <p:txBody>
          <a:bodyPr anchor="ctr"/>
          <a:lstStyle/>
          <a:p>
            <a:pPr marL="0" indent="0" algn="just">
              <a:buNone/>
            </a:pPr>
            <a:r>
              <a:rPr lang="en-US" altLang="zh-TW" sz="1400" b="0" dirty="0">
                <a:solidFill>
                  <a:schemeClr val="tx1"/>
                </a:solidFill>
                <a:latin typeface="Arial" panose="020B0604020202020204" pitchFamily="34" charset="0"/>
                <a:cs typeface="Arial" panose="020B0604020202020204" pitchFamily="34" charset="0"/>
              </a:rPr>
              <a:t>[1] </a:t>
            </a:r>
            <a:r>
              <a:rPr lang="en-US" altLang="zh-TW" sz="1400" b="0" dirty="0" err="1">
                <a:solidFill>
                  <a:schemeClr val="tx1"/>
                </a:solidFill>
                <a:latin typeface="Arial" panose="020B0604020202020204" pitchFamily="34" charset="0"/>
                <a:cs typeface="Arial" panose="020B0604020202020204" pitchFamily="34" charset="0"/>
              </a:rPr>
              <a:t>Chavan</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err="1">
                <a:solidFill>
                  <a:schemeClr val="tx1"/>
                </a:solidFill>
                <a:latin typeface="Arial" panose="020B0604020202020204" pitchFamily="34" charset="0"/>
                <a:cs typeface="Arial" panose="020B0604020202020204" pitchFamily="34" charset="0"/>
              </a:rPr>
              <a:t>Shruti</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smtClean="0">
                <a:solidFill>
                  <a:schemeClr val="tx1"/>
                </a:solidFill>
                <a:latin typeface="Arial" panose="020B0604020202020204" pitchFamily="34" charset="0"/>
                <a:cs typeface="Arial" panose="020B0604020202020204" pitchFamily="34" charset="0"/>
              </a:rPr>
              <a:t>X. </a:t>
            </a:r>
            <a:r>
              <a:rPr lang="en-US" altLang="zh-TW" sz="1400" b="0" dirty="0">
                <a:solidFill>
                  <a:schemeClr val="tx1"/>
                </a:solidFill>
                <a:latin typeface="Arial" panose="020B0604020202020204" pitchFamily="34" charset="0"/>
                <a:cs typeface="Arial" panose="020B0604020202020204" pitchFamily="34" charset="0"/>
              </a:rPr>
              <a:t>Yu, and </a:t>
            </a:r>
            <a:r>
              <a:rPr lang="en-US" altLang="zh-TW" sz="1400" b="0" dirty="0" smtClean="0">
                <a:solidFill>
                  <a:schemeClr val="tx1"/>
                </a:solidFill>
                <a:latin typeface="Arial" panose="020B0604020202020204" pitchFamily="34" charset="0"/>
                <a:cs typeface="Arial" panose="020B0604020202020204" pitchFamily="34" charset="0"/>
              </a:rPr>
              <a:t>S. </a:t>
            </a:r>
            <a:r>
              <a:rPr lang="en-US" altLang="zh-TW" sz="1400" b="0" dirty="0" err="1" smtClean="0">
                <a:solidFill>
                  <a:schemeClr val="tx1"/>
                </a:solidFill>
                <a:latin typeface="Arial" panose="020B0604020202020204" pitchFamily="34" charset="0"/>
                <a:cs typeface="Arial" panose="020B0604020202020204" pitchFamily="34" charset="0"/>
              </a:rPr>
              <a:t>Jafar</a:t>
            </a:r>
            <a:r>
              <a:rPr lang="en-US" altLang="zh-TW" sz="1400" b="0" dirty="0" smtClean="0">
                <a:solidFill>
                  <a:schemeClr val="tx1"/>
                </a:solidFill>
                <a:latin typeface="Arial" panose="020B0604020202020204" pitchFamily="34" charset="0"/>
                <a:cs typeface="Arial" panose="020B0604020202020204" pitchFamily="34" charset="0"/>
              </a:rPr>
              <a:t>, </a:t>
            </a:r>
            <a:r>
              <a:rPr lang="en-US" altLang="zh-TW" sz="1400" b="0" dirty="0">
                <a:solidFill>
                  <a:schemeClr val="tx1"/>
                </a:solidFill>
                <a:latin typeface="Arial" panose="020B0604020202020204" pitchFamily="34" charset="0"/>
                <a:cs typeface="Arial" panose="020B0604020202020204" pitchFamily="34" charset="0"/>
              </a:rPr>
              <a:t>"High Precision Analog Gauge Reader Using Optical Flow and Computer </a:t>
            </a:r>
            <a:r>
              <a:rPr lang="en-US" altLang="zh-TW" sz="1400" b="0" dirty="0" smtClean="0">
                <a:solidFill>
                  <a:schemeClr val="tx1"/>
                </a:solidFill>
                <a:latin typeface="Arial" panose="020B0604020202020204" pitchFamily="34" charset="0"/>
                <a:cs typeface="Arial" panose="020B0604020202020204" pitchFamily="34" charset="0"/>
              </a:rPr>
              <a:t>Vision,"</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smtClean="0">
                <a:solidFill>
                  <a:schemeClr val="tx1"/>
                </a:solidFill>
                <a:latin typeface="Arial" panose="020B0604020202020204" pitchFamily="34" charset="0"/>
                <a:cs typeface="Arial" panose="020B0604020202020204" pitchFamily="34" charset="0"/>
              </a:rPr>
              <a:t> in </a:t>
            </a:r>
            <a:r>
              <a:rPr lang="en-US" altLang="zh-TW" sz="1400" b="0" i="1" dirty="0" smtClean="0">
                <a:solidFill>
                  <a:schemeClr val="tx1"/>
                </a:solidFill>
                <a:latin typeface="Arial" panose="020B0604020202020204" pitchFamily="34" charset="0"/>
                <a:cs typeface="Arial" panose="020B0604020202020204" pitchFamily="34" charset="0"/>
              </a:rPr>
              <a:t>International </a:t>
            </a:r>
            <a:r>
              <a:rPr lang="en-US" altLang="zh-TW" sz="1400" b="0" i="1" dirty="0">
                <a:solidFill>
                  <a:schemeClr val="tx1"/>
                </a:solidFill>
                <a:latin typeface="Arial" panose="020B0604020202020204" pitchFamily="34" charset="0"/>
                <a:cs typeface="Arial" panose="020B0604020202020204" pitchFamily="34" charset="0"/>
              </a:rPr>
              <a:t>Conference on Electro Information Technology (</a:t>
            </a:r>
            <a:r>
              <a:rPr lang="en-US" altLang="zh-TW" sz="1400" b="0" i="1" dirty="0" err="1">
                <a:solidFill>
                  <a:schemeClr val="tx1"/>
                </a:solidFill>
                <a:latin typeface="Arial" panose="020B0604020202020204" pitchFamily="34" charset="0"/>
                <a:cs typeface="Arial" panose="020B0604020202020204" pitchFamily="34" charset="0"/>
              </a:rPr>
              <a:t>eIT</a:t>
            </a:r>
            <a:r>
              <a:rPr lang="en-US" altLang="zh-TW" sz="1400" b="0" i="1" dirty="0">
                <a:solidFill>
                  <a:schemeClr val="tx1"/>
                </a:solidFill>
                <a:latin typeface="Arial" panose="020B0604020202020204" pitchFamily="34" charset="0"/>
                <a:cs typeface="Arial" panose="020B0604020202020204" pitchFamily="34" charset="0"/>
              </a:rPr>
              <a:t>). </a:t>
            </a:r>
            <a:r>
              <a:rPr lang="en-US" altLang="zh-TW" sz="1400" b="0" dirty="0">
                <a:solidFill>
                  <a:schemeClr val="tx1"/>
                </a:solidFill>
                <a:latin typeface="Arial" panose="020B0604020202020204" pitchFamily="34" charset="0"/>
                <a:cs typeface="Arial" panose="020B0604020202020204" pitchFamily="34" charset="0"/>
              </a:rPr>
              <a:t>IEEE, 2022</a:t>
            </a:r>
            <a:r>
              <a:rPr lang="en-US" altLang="zh-TW" sz="1400" b="0" dirty="0" smtClean="0">
                <a:solidFill>
                  <a:schemeClr val="tx1"/>
                </a:solidFill>
                <a:latin typeface="Arial" panose="020B0604020202020204" pitchFamily="34" charset="0"/>
                <a:cs typeface="Arial" panose="020B0604020202020204" pitchFamily="34" charset="0"/>
              </a:rPr>
              <a:t>.</a:t>
            </a:r>
          </a:p>
          <a:p>
            <a:pPr marL="0" indent="0" algn="just">
              <a:buNone/>
            </a:pPr>
            <a:endParaRPr lang="en-US" altLang="zh-TW" sz="1400" b="0" dirty="0">
              <a:solidFill>
                <a:schemeClr val="tx1"/>
              </a:solidFill>
              <a:latin typeface="Arial" panose="020B0604020202020204" pitchFamily="34" charset="0"/>
              <a:cs typeface="Arial" panose="020B0604020202020204" pitchFamily="34" charset="0"/>
            </a:endParaRPr>
          </a:p>
          <a:p>
            <a:pPr marL="0" indent="0" algn="just">
              <a:buNone/>
            </a:pPr>
            <a:r>
              <a:rPr lang="en-US" altLang="zh-TW" sz="1400" b="0" dirty="0">
                <a:solidFill>
                  <a:schemeClr val="tx1"/>
                </a:solidFill>
                <a:latin typeface="Arial" panose="020B0604020202020204" pitchFamily="34" charset="0"/>
                <a:cs typeface="Arial" panose="020B0604020202020204" pitchFamily="34" charset="0"/>
              </a:rPr>
              <a:t>[2] </a:t>
            </a:r>
            <a:r>
              <a:rPr lang="en-US" altLang="zh-TW" sz="1400" b="0" dirty="0" err="1">
                <a:solidFill>
                  <a:schemeClr val="tx1"/>
                </a:solidFill>
                <a:latin typeface="Arial" panose="020B0604020202020204" pitchFamily="34" charset="0"/>
                <a:cs typeface="Arial" panose="020B0604020202020204" pitchFamily="34" charset="0"/>
              </a:rPr>
              <a:t>Trairattanapa</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err="1">
                <a:solidFill>
                  <a:schemeClr val="tx1"/>
                </a:solidFill>
                <a:latin typeface="Arial" panose="020B0604020202020204" pitchFamily="34" charset="0"/>
                <a:cs typeface="Arial" panose="020B0604020202020204" pitchFamily="34" charset="0"/>
              </a:rPr>
              <a:t>Visarut</a:t>
            </a:r>
            <a:r>
              <a:rPr lang="en-US" altLang="zh-TW" sz="1400" b="0" dirty="0">
                <a:solidFill>
                  <a:schemeClr val="tx1"/>
                </a:solidFill>
                <a:latin typeface="Arial" panose="020B0604020202020204" pitchFamily="34" charset="0"/>
                <a:cs typeface="Arial" panose="020B0604020202020204" pitchFamily="34" charset="0"/>
              </a:rPr>
              <a:t>, et al</a:t>
            </a:r>
            <a:r>
              <a:rPr lang="en-US" altLang="zh-TW" sz="1400" b="0" dirty="0" smtClean="0">
                <a:solidFill>
                  <a:schemeClr val="tx1"/>
                </a:solidFill>
                <a:latin typeface="Arial" panose="020B0604020202020204" pitchFamily="34" charset="0"/>
                <a:cs typeface="Arial" panose="020B0604020202020204" pitchFamily="34" charset="0"/>
              </a:rPr>
              <a:t>., </a:t>
            </a:r>
            <a:r>
              <a:rPr lang="en-US" altLang="zh-TW" sz="1400" b="0" dirty="0">
                <a:solidFill>
                  <a:schemeClr val="tx1"/>
                </a:solidFill>
                <a:latin typeface="Arial" panose="020B0604020202020204" pitchFamily="34" charset="0"/>
                <a:cs typeface="Arial" panose="020B0604020202020204" pitchFamily="34" charset="0"/>
              </a:rPr>
              <a:t>"Real-time Multiple Analog Gauges Reader for an Autonomous Robot </a:t>
            </a:r>
            <a:r>
              <a:rPr lang="en-US" altLang="zh-TW" sz="1400" b="0" dirty="0" smtClean="0">
                <a:solidFill>
                  <a:schemeClr val="tx1"/>
                </a:solidFill>
                <a:latin typeface="Arial" panose="020B0604020202020204" pitchFamily="34" charset="0"/>
                <a:cs typeface="Arial" panose="020B0604020202020204" pitchFamily="34" charset="0"/>
              </a:rPr>
              <a:t>Application,” in </a:t>
            </a:r>
            <a:r>
              <a:rPr lang="en-US" altLang="zh-TW" sz="1400" b="0" i="1" dirty="0" smtClean="0">
                <a:solidFill>
                  <a:schemeClr val="tx1"/>
                </a:solidFill>
                <a:latin typeface="Arial" panose="020B0604020202020204" pitchFamily="34" charset="0"/>
                <a:cs typeface="Arial" panose="020B0604020202020204" pitchFamily="34" charset="0"/>
              </a:rPr>
              <a:t>17th </a:t>
            </a:r>
            <a:r>
              <a:rPr lang="en-US" altLang="zh-TW" sz="1400" b="0" i="1" dirty="0">
                <a:solidFill>
                  <a:schemeClr val="tx1"/>
                </a:solidFill>
                <a:latin typeface="Arial" panose="020B0604020202020204" pitchFamily="34" charset="0"/>
                <a:cs typeface="Arial" panose="020B0604020202020204" pitchFamily="34" charset="0"/>
              </a:rPr>
              <a:t>International Joint Symposium on Artificial Intelligence and Natural Language Processing (</a:t>
            </a:r>
            <a:r>
              <a:rPr lang="en-US" altLang="zh-TW" sz="1400" b="0" i="1" dirty="0" err="1">
                <a:solidFill>
                  <a:schemeClr val="tx1"/>
                </a:solidFill>
                <a:latin typeface="Arial" panose="020B0604020202020204" pitchFamily="34" charset="0"/>
                <a:cs typeface="Arial" panose="020B0604020202020204" pitchFamily="34" charset="0"/>
              </a:rPr>
              <a:t>iSAI</a:t>
            </a:r>
            <a:r>
              <a:rPr lang="en-US" altLang="zh-TW" sz="1400" b="0" i="1" dirty="0">
                <a:solidFill>
                  <a:schemeClr val="tx1"/>
                </a:solidFill>
                <a:latin typeface="Arial" panose="020B0604020202020204" pitchFamily="34" charset="0"/>
                <a:cs typeface="Arial" panose="020B0604020202020204" pitchFamily="34" charset="0"/>
              </a:rPr>
              <a:t>-NLP)</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a:solidFill>
                  <a:schemeClr val="tx1"/>
                </a:solidFill>
                <a:latin typeface="Arial" panose="020B0604020202020204" pitchFamily="34" charset="0"/>
                <a:cs typeface="Arial" panose="020B0604020202020204" pitchFamily="34" charset="0"/>
              </a:rPr>
              <a:t>IEEE, 2022</a:t>
            </a:r>
            <a:r>
              <a:rPr lang="en-US" altLang="zh-TW" sz="1400" b="0" dirty="0" smtClean="0">
                <a:solidFill>
                  <a:schemeClr val="tx1"/>
                </a:solidFill>
                <a:latin typeface="Arial" panose="020B0604020202020204" pitchFamily="34" charset="0"/>
                <a:cs typeface="Arial" panose="020B0604020202020204" pitchFamily="34" charset="0"/>
              </a:rPr>
              <a:t>.</a:t>
            </a:r>
          </a:p>
          <a:p>
            <a:pPr marL="0" indent="0" algn="just">
              <a:buNone/>
            </a:pPr>
            <a:endParaRPr lang="en-US" altLang="zh-TW" sz="1400" b="0" dirty="0">
              <a:solidFill>
                <a:schemeClr val="tx1"/>
              </a:solidFill>
              <a:latin typeface="Arial" panose="020B0604020202020204" pitchFamily="34" charset="0"/>
              <a:cs typeface="Arial" panose="020B0604020202020204" pitchFamily="34" charset="0"/>
            </a:endParaRPr>
          </a:p>
          <a:p>
            <a:pPr marL="0" indent="0" algn="just">
              <a:buNone/>
            </a:pPr>
            <a:r>
              <a:rPr lang="en-US" altLang="zh-TW" sz="1400" b="0" dirty="0">
                <a:solidFill>
                  <a:schemeClr val="tx1"/>
                </a:solidFill>
                <a:latin typeface="Arial" panose="020B0604020202020204" pitchFamily="34" charset="0"/>
                <a:cs typeface="Arial" panose="020B0604020202020204" pitchFamily="34" charset="0"/>
              </a:rPr>
              <a:t>[</a:t>
            </a:r>
            <a:r>
              <a:rPr lang="en-US" altLang="zh-TW" sz="1400" b="0" dirty="0">
                <a:solidFill>
                  <a:schemeClr val="tx1"/>
                </a:solidFill>
                <a:latin typeface="Arial" panose="020B0604020202020204" pitchFamily="34" charset="0"/>
                <a:cs typeface="Arial" panose="020B0604020202020204" pitchFamily="34" charset="0"/>
              </a:rPr>
              <a:t>3]</a:t>
            </a:r>
            <a:r>
              <a:rPr lang="zh-TW" altLang="en-US" sz="1400" b="0" dirty="0">
                <a:solidFill>
                  <a:schemeClr val="tx1"/>
                </a:solidFill>
                <a:latin typeface="Arial" panose="020B0604020202020204" pitchFamily="34" charset="0"/>
                <a:cs typeface="Arial" panose="020B0604020202020204" pitchFamily="34" charset="0"/>
              </a:rPr>
              <a:t> </a:t>
            </a:r>
            <a:r>
              <a:rPr lang="en-US" altLang="zh-TW" sz="1400" b="0" dirty="0" smtClean="0">
                <a:solidFill>
                  <a:schemeClr val="tx1"/>
                </a:solidFill>
                <a:latin typeface="Arial" panose="020B0604020202020204" pitchFamily="34" charset="0"/>
                <a:cs typeface="Arial" panose="020B0604020202020204" pitchFamily="34" charset="0"/>
              </a:rPr>
              <a:t>B. Howells, J. </a:t>
            </a:r>
            <a:r>
              <a:rPr lang="en-US" altLang="zh-TW" sz="1400" b="0" dirty="0">
                <a:solidFill>
                  <a:schemeClr val="tx1"/>
                </a:solidFill>
                <a:latin typeface="Arial" panose="020B0604020202020204" pitchFamily="34" charset="0"/>
                <a:cs typeface="Arial" panose="020B0604020202020204" pitchFamily="34" charset="0"/>
              </a:rPr>
              <a:t>Charles, and </a:t>
            </a:r>
            <a:r>
              <a:rPr lang="en-US" altLang="zh-TW" sz="1400" b="0" dirty="0" smtClean="0">
                <a:solidFill>
                  <a:schemeClr val="tx1"/>
                </a:solidFill>
                <a:latin typeface="Arial" panose="020B0604020202020204" pitchFamily="34" charset="0"/>
                <a:cs typeface="Arial" panose="020B0604020202020204" pitchFamily="34" charset="0"/>
              </a:rPr>
              <a:t>R. </a:t>
            </a:r>
            <a:r>
              <a:rPr lang="en-US" altLang="zh-TW" sz="1400" b="0" dirty="0" err="1">
                <a:solidFill>
                  <a:schemeClr val="tx1"/>
                </a:solidFill>
                <a:latin typeface="Arial" panose="020B0604020202020204" pitchFamily="34" charset="0"/>
                <a:cs typeface="Arial" panose="020B0604020202020204" pitchFamily="34" charset="0"/>
              </a:rPr>
              <a:t>Cipolla</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a:solidFill>
                  <a:schemeClr val="tx1"/>
                </a:solidFill>
                <a:latin typeface="Arial" panose="020B0604020202020204" pitchFamily="34" charset="0"/>
                <a:cs typeface="Arial" panose="020B0604020202020204" pitchFamily="34" charset="0"/>
              </a:rPr>
              <a:t>"Real-time analogue gauge transcription on mobile </a:t>
            </a:r>
            <a:r>
              <a:rPr lang="en-US" altLang="zh-TW" sz="1400" b="0" dirty="0" smtClean="0">
                <a:solidFill>
                  <a:schemeClr val="tx1"/>
                </a:solidFill>
                <a:latin typeface="Arial" panose="020B0604020202020204" pitchFamily="34" charset="0"/>
                <a:cs typeface="Arial" panose="020B0604020202020204" pitchFamily="34" charset="0"/>
              </a:rPr>
              <a:t>phone,” in </a:t>
            </a:r>
            <a:r>
              <a:rPr lang="en-US" altLang="zh-TW" sz="1400" b="0" i="1" dirty="0" smtClean="0">
                <a:solidFill>
                  <a:schemeClr val="tx1"/>
                </a:solidFill>
                <a:latin typeface="Arial" panose="020B0604020202020204" pitchFamily="34" charset="0"/>
                <a:cs typeface="Arial" panose="020B0604020202020204" pitchFamily="34" charset="0"/>
              </a:rPr>
              <a:t>Proceedings </a:t>
            </a:r>
            <a:r>
              <a:rPr lang="en-US" altLang="zh-TW" sz="1400" b="0" i="1" dirty="0">
                <a:solidFill>
                  <a:schemeClr val="tx1"/>
                </a:solidFill>
                <a:latin typeface="Arial" panose="020B0604020202020204" pitchFamily="34" charset="0"/>
                <a:cs typeface="Arial" panose="020B0604020202020204" pitchFamily="34" charset="0"/>
              </a:rPr>
              <a:t>of the IEEE/CVF Conference on Computer Vision and Pattern </a:t>
            </a:r>
            <a:r>
              <a:rPr lang="en-US" altLang="zh-TW" sz="1400" b="0" i="1" dirty="0" smtClean="0">
                <a:solidFill>
                  <a:schemeClr val="tx1"/>
                </a:solidFill>
                <a:latin typeface="Arial" panose="020B0604020202020204" pitchFamily="34" charset="0"/>
                <a:cs typeface="Arial" panose="020B0604020202020204" pitchFamily="34" charset="0"/>
              </a:rPr>
              <a:t>Recognition (CVPR)</a:t>
            </a:r>
            <a:r>
              <a:rPr lang="en-US" altLang="zh-TW" sz="1400" b="0" dirty="0" smtClean="0">
                <a:solidFill>
                  <a:schemeClr val="tx1"/>
                </a:solidFill>
                <a:latin typeface="Arial" panose="020B0604020202020204" pitchFamily="34" charset="0"/>
                <a:cs typeface="Arial" panose="020B0604020202020204" pitchFamily="34" charset="0"/>
              </a:rPr>
              <a:t>. </a:t>
            </a:r>
            <a:r>
              <a:rPr lang="en-US" altLang="zh-TW" sz="1400" b="0" dirty="0">
                <a:solidFill>
                  <a:schemeClr val="tx1"/>
                </a:solidFill>
                <a:latin typeface="Arial" panose="020B0604020202020204" pitchFamily="34" charset="0"/>
                <a:cs typeface="Arial" panose="020B0604020202020204" pitchFamily="34" charset="0"/>
              </a:rPr>
              <a:t>2021</a:t>
            </a:r>
            <a:r>
              <a:rPr lang="en-US" altLang="zh-TW" sz="1400" b="0" dirty="0" smtClean="0">
                <a:solidFill>
                  <a:schemeClr val="tx1"/>
                </a:solidFill>
                <a:latin typeface="Arial" panose="020B0604020202020204" pitchFamily="34" charset="0"/>
                <a:cs typeface="Arial" panose="020B0604020202020204" pitchFamily="34" charset="0"/>
              </a:rPr>
              <a:t>.</a:t>
            </a:r>
          </a:p>
          <a:p>
            <a:pPr marL="0" indent="0" algn="just">
              <a:buNone/>
            </a:pPr>
            <a:endParaRPr lang="en-US" altLang="zh-TW" sz="1400" b="0" dirty="0" smtClean="0">
              <a:solidFill>
                <a:schemeClr val="tx1"/>
              </a:solidFill>
              <a:latin typeface="Arial" panose="020B0604020202020204" pitchFamily="34" charset="0"/>
              <a:cs typeface="Arial" panose="020B0604020202020204" pitchFamily="34" charset="0"/>
            </a:endParaRPr>
          </a:p>
          <a:p>
            <a:pPr marL="0" indent="0" algn="just">
              <a:buNone/>
            </a:pPr>
            <a:r>
              <a:rPr lang="en-US" altLang="zh-TW" sz="1400" b="0" dirty="0">
                <a:solidFill>
                  <a:schemeClr val="tx1"/>
                </a:solidFill>
                <a:latin typeface="Arial" panose="020B0604020202020204" pitchFamily="34" charset="0"/>
                <a:cs typeface="Arial" panose="020B0604020202020204" pitchFamily="34" charset="0"/>
              </a:rPr>
              <a:t>[4]</a:t>
            </a:r>
            <a:r>
              <a:rPr lang="zh-TW" altLang="en-US" sz="1400" b="0" dirty="0">
                <a:solidFill>
                  <a:schemeClr val="tx1"/>
                </a:solidFill>
                <a:latin typeface="Arial" panose="020B0604020202020204" pitchFamily="34" charset="0"/>
                <a:cs typeface="Arial" panose="020B0604020202020204" pitchFamily="34" charset="0"/>
              </a:rPr>
              <a:t> </a:t>
            </a:r>
            <a:r>
              <a:rPr lang="en-US" altLang="zh-TW" sz="1400" b="0" dirty="0" smtClean="0">
                <a:solidFill>
                  <a:schemeClr val="tx1"/>
                </a:solidFill>
                <a:latin typeface="Arial" panose="020B0604020202020204" pitchFamily="34" charset="0"/>
                <a:cs typeface="Arial" panose="020B0604020202020204" pitchFamily="34" charset="0"/>
              </a:rPr>
              <a:t>M. Sandler, A. Howard, M. Zhu, A. </a:t>
            </a:r>
            <a:r>
              <a:rPr lang="en-US" altLang="zh-TW" sz="1400" b="0" dirty="0" err="1" smtClean="0">
                <a:solidFill>
                  <a:schemeClr val="tx1"/>
                </a:solidFill>
                <a:latin typeface="Arial" panose="020B0604020202020204" pitchFamily="34" charset="0"/>
                <a:cs typeface="Arial" panose="020B0604020202020204" pitchFamily="34" charset="0"/>
              </a:rPr>
              <a:t>Zhmoginov</a:t>
            </a:r>
            <a:r>
              <a:rPr lang="en-US" altLang="zh-TW" sz="1400" b="0" dirty="0" smtClean="0">
                <a:solidFill>
                  <a:schemeClr val="tx1"/>
                </a:solidFill>
                <a:latin typeface="Arial" panose="020B0604020202020204" pitchFamily="34" charset="0"/>
                <a:cs typeface="Arial" panose="020B0604020202020204" pitchFamily="34" charset="0"/>
              </a:rPr>
              <a:t>, and L. C. Chen, “Mobilenetv2</a:t>
            </a:r>
            <a:r>
              <a:rPr lang="en-US" altLang="zh-TW" sz="1400" b="0" dirty="0">
                <a:solidFill>
                  <a:schemeClr val="tx1"/>
                </a:solidFill>
                <a:latin typeface="Arial" panose="020B0604020202020204" pitchFamily="34" charset="0"/>
                <a:cs typeface="Arial" panose="020B0604020202020204" pitchFamily="34" charset="0"/>
              </a:rPr>
              <a:t>: Inverted residuals and linear </a:t>
            </a:r>
            <a:r>
              <a:rPr lang="en-US" altLang="zh-TW" sz="1400" b="0" dirty="0" smtClean="0">
                <a:solidFill>
                  <a:schemeClr val="tx1"/>
                </a:solidFill>
                <a:latin typeface="Arial" panose="020B0604020202020204" pitchFamily="34" charset="0"/>
                <a:cs typeface="Arial" panose="020B0604020202020204" pitchFamily="34" charset="0"/>
              </a:rPr>
              <a:t>bottlenecks,”. in</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i="1" dirty="0">
                <a:solidFill>
                  <a:schemeClr val="tx1"/>
                </a:solidFill>
                <a:latin typeface="Arial" panose="020B0604020202020204" pitchFamily="34" charset="0"/>
                <a:cs typeface="Arial" panose="020B0604020202020204" pitchFamily="34" charset="0"/>
              </a:rPr>
              <a:t>Proceedings of the IEEE </a:t>
            </a:r>
            <a:r>
              <a:rPr lang="en-US" altLang="zh-TW" sz="1400" b="0" i="1" dirty="0" smtClean="0">
                <a:solidFill>
                  <a:schemeClr val="tx1"/>
                </a:solidFill>
                <a:latin typeface="Arial" panose="020B0604020202020204" pitchFamily="34" charset="0"/>
                <a:cs typeface="Arial" panose="020B0604020202020204" pitchFamily="34" charset="0"/>
              </a:rPr>
              <a:t>Conference </a:t>
            </a:r>
            <a:r>
              <a:rPr lang="en-US" altLang="zh-TW" sz="1400" b="0" i="1" dirty="0">
                <a:solidFill>
                  <a:schemeClr val="tx1"/>
                </a:solidFill>
                <a:latin typeface="Arial" panose="020B0604020202020204" pitchFamily="34" charset="0"/>
                <a:cs typeface="Arial" panose="020B0604020202020204" pitchFamily="34" charset="0"/>
              </a:rPr>
              <a:t>on computer vision and pattern </a:t>
            </a:r>
            <a:r>
              <a:rPr lang="en-US" altLang="zh-TW" sz="1400" b="0" i="1" dirty="0" smtClean="0">
                <a:solidFill>
                  <a:schemeClr val="tx1"/>
                </a:solidFill>
                <a:latin typeface="Arial" panose="020B0604020202020204" pitchFamily="34" charset="0"/>
                <a:cs typeface="Arial" panose="020B0604020202020204" pitchFamily="34" charset="0"/>
              </a:rPr>
              <a:t>recognition</a:t>
            </a:r>
            <a:r>
              <a:rPr lang="zh-TW" altLang="en-US" sz="1400" b="0" i="1" dirty="0" smtClean="0">
                <a:solidFill>
                  <a:schemeClr val="tx1"/>
                </a:solidFill>
                <a:latin typeface="Arial" panose="020B0604020202020204" pitchFamily="34" charset="0"/>
                <a:cs typeface="Arial" panose="020B0604020202020204" pitchFamily="34" charset="0"/>
              </a:rPr>
              <a:t> </a:t>
            </a:r>
            <a:r>
              <a:rPr lang="en-US" altLang="zh-TW" sz="1400" b="0" i="1" dirty="0" smtClean="0">
                <a:solidFill>
                  <a:schemeClr val="tx1"/>
                </a:solidFill>
                <a:latin typeface="Arial" panose="020B0604020202020204" pitchFamily="34" charset="0"/>
                <a:cs typeface="Arial" panose="020B0604020202020204" pitchFamily="34" charset="0"/>
              </a:rPr>
              <a:t>(CVPR)</a:t>
            </a:r>
            <a:r>
              <a:rPr lang="en-US" altLang="zh-TW" sz="1400" b="0" dirty="0">
                <a:solidFill>
                  <a:schemeClr val="tx1"/>
                </a:solidFill>
                <a:latin typeface="Arial" panose="020B0604020202020204" pitchFamily="34" charset="0"/>
                <a:cs typeface="Arial" panose="020B0604020202020204" pitchFamily="34" charset="0"/>
              </a:rPr>
              <a:t> (pp. 4510-4520</a:t>
            </a:r>
            <a:r>
              <a:rPr lang="en-US" altLang="zh-TW" sz="1400" b="0" dirty="0" smtClean="0">
                <a:solidFill>
                  <a:schemeClr val="tx1"/>
                </a:solidFill>
                <a:latin typeface="Arial" panose="020B0604020202020204" pitchFamily="34" charset="0"/>
                <a:cs typeface="Arial" panose="020B0604020202020204" pitchFamily="34" charset="0"/>
              </a:rPr>
              <a:t>). IEEE, 2018.</a:t>
            </a:r>
          </a:p>
          <a:p>
            <a:pPr marL="0" indent="0" algn="just">
              <a:buNone/>
            </a:pPr>
            <a:endParaRPr lang="en-US" altLang="zh-TW" sz="1400" b="0" dirty="0">
              <a:solidFill>
                <a:schemeClr val="tx1"/>
              </a:solidFill>
              <a:latin typeface="Arial" panose="020B0604020202020204" pitchFamily="34" charset="0"/>
              <a:cs typeface="Arial" panose="020B0604020202020204" pitchFamily="34" charset="0"/>
            </a:endParaRPr>
          </a:p>
          <a:p>
            <a:pPr marL="0" indent="0" algn="just">
              <a:buNone/>
            </a:pPr>
            <a:r>
              <a:rPr lang="en-US" altLang="zh-TW" sz="1400" b="0" dirty="0">
                <a:solidFill>
                  <a:schemeClr val="tx1"/>
                </a:solidFill>
                <a:latin typeface="Arial" panose="020B0604020202020204" pitchFamily="34" charset="0"/>
                <a:cs typeface="Arial" panose="020B0604020202020204" pitchFamily="34" charset="0"/>
              </a:rPr>
              <a:t>[</a:t>
            </a:r>
            <a:r>
              <a:rPr lang="en-US" altLang="zh-TW" sz="1400" b="0" dirty="0" smtClean="0">
                <a:solidFill>
                  <a:schemeClr val="tx1"/>
                </a:solidFill>
                <a:latin typeface="Arial" panose="020B0604020202020204" pitchFamily="34" charset="0"/>
                <a:cs typeface="Arial" panose="020B0604020202020204" pitchFamily="34" charset="0"/>
              </a:rPr>
              <a:t>5] Z. Jiang, L. Zhao, S. Li, and Y. </a:t>
            </a:r>
            <a:r>
              <a:rPr lang="en-US" altLang="zh-TW" sz="1400" b="0" dirty="0" err="1" smtClean="0">
                <a:solidFill>
                  <a:schemeClr val="tx1"/>
                </a:solidFill>
                <a:latin typeface="Arial" panose="020B0604020202020204" pitchFamily="34" charset="0"/>
                <a:cs typeface="Arial" panose="020B0604020202020204" pitchFamily="34" charset="0"/>
              </a:rPr>
              <a:t>Jia</a:t>
            </a:r>
            <a:r>
              <a:rPr lang="en-US" altLang="zh-TW" sz="1400" b="0" dirty="0">
                <a:solidFill>
                  <a:schemeClr val="tx1"/>
                </a:solidFill>
                <a:latin typeface="Arial" panose="020B0604020202020204" pitchFamily="34" charset="0"/>
                <a:cs typeface="Arial" panose="020B0604020202020204" pitchFamily="34" charset="0"/>
              </a:rPr>
              <a:t>,</a:t>
            </a:r>
            <a:r>
              <a:rPr lang="en-US" altLang="zh-TW" sz="1400" b="0" dirty="0" smtClean="0">
                <a:solidFill>
                  <a:schemeClr val="tx1"/>
                </a:solidFill>
                <a:latin typeface="Arial" panose="020B0604020202020204" pitchFamily="34" charset="0"/>
                <a:cs typeface="Arial" panose="020B0604020202020204" pitchFamily="34" charset="0"/>
              </a:rPr>
              <a:t> </a:t>
            </a:r>
            <a:r>
              <a:rPr lang="en-US" altLang="zh-TW" sz="1400" b="0" dirty="0">
                <a:solidFill>
                  <a:schemeClr val="tx1"/>
                </a:solidFill>
                <a:latin typeface="Arial" panose="020B0604020202020204" pitchFamily="34" charset="0"/>
                <a:cs typeface="Arial" panose="020B0604020202020204" pitchFamily="34" charset="0"/>
              </a:rPr>
              <a:t>"Real-time object detection method based on improved </a:t>
            </a:r>
            <a:r>
              <a:rPr lang="en-US" altLang="zh-TW" sz="1400" b="0" dirty="0" smtClean="0">
                <a:solidFill>
                  <a:schemeClr val="tx1"/>
                </a:solidFill>
                <a:latin typeface="Arial" panose="020B0604020202020204" pitchFamily="34" charset="0"/>
                <a:cs typeface="Arial" panose="020B0604020202020204" pitchFamily="34" charset="0"/>
              </a:rPr>
              <a:t>YOLOv4-tiny,"</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smtClean="0">
                <a:solidFill>
                  <a:schemeClr val="tx1"/>
                </a:solidFill>
                <a:latin typeface="Arial" panose="020B0604020202020204" pitchFamily="34" charset="0"/>
                <a:cs typeface="Arial" panose="020B0604020202020204" pitchFamily="34" charset="0"/>
              </a:rPr>
              <a:t>in </a:t>
            </a:r>
            <a:r>
              <a:rPr lang="en-US" altLang="zh-TW" sz="1400" b="0" i="1" dirty="0" err="1" smtClean="0">
                <a:solidFill>
                  <a:schemeClr val="tx1"/>
                </a:solidFill>
                <a:latin typeface="Arial" panose="020B0604020202020204" pitchFamily="34" charset="0"/>
                <a:cs typeface="Arial" panose="020B0604020202020204" pitchFamily="34" charset="0"/>
              </a:rPr>
              <a:t>arXiv</a:t>
            </a:r>
            <a:r>
              <a:rPr lang="en-US" altLang="zh-TW" sz="1400" b="0" i="1" dirty="0" smtClean="0">
                <a:solidFill>
                  <a:schemeClr val="tx1"/>
                </a:solidFill>
                <a:latin typeface="Arial" panose="020B0604020202020204" pitchFamily="34" charset="0"/>
                <a:cs typeface="Arial" panose="020B0604020202020204" pitchFamily="34" charset="0"/>
              </a:rPr>
              <a:t> </a:t>
            </a:r>
            <a:r>
              <a:rPr lang="en-US" altLang="zh-TW" sz="1400" b="0" i="1" dirty="0">
                <a:solidFill>
                  <a:schemeClr val="tx1"/>
                </a:solidFill>
                <a:latin typeface="Arial" panose="020B0604020202020204" pitchFamily="34" charset="0"/>
                <a:cs typeface="Arial" panose="020B0604020202020204" pitchFamily="34" charset="0"/>
              </a:rPr>
              <a:t>preprint </a:t>
            </a:r>
            <a:r>
              <a:rPr lang="en-US" altLang="zh-TW" sz="1400" b="0" i="1" dirty="0" smtClean="0">
                <a:solidFill>
                  <a:schemeClr val="tx1"/>
                </a:solidFill>
                <a:latin typeface="Arial" panose="020B0604020202020204" pitchFamily="34" charset="0"/>
                <a:cs typeface="Arial" panose="020B0604020202020204" pitchFamily="34" charset="0"/>
              </a:rPr>
              <a:t>arXiv:2011.04244,</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smtClean="0">
                <a:solidFill>
                  <a:schemeClr val="tx1"/>
                </a:solidFill>
                <a:latin typeface="Arial" panose="020B0604020202020204" pitchFamily="34" charset="0"/>
                <a:cs typeface="Arial" panose="020B0604020202020204" pitchFamily="34" charset="0"/>
              </a:rPr>
              <a:t>2020.</a:t>
            </a:r>
          </a:p>
          <a:p>
            <a:pPr marL="0" indent="0" algn="just">
              <a:buNone/>
            </a:pPr>
            <a:endParaRPr lang="en-US" altLang="zh-TW" sz="1400" b="0" dirty="0">
              <a:solidFill>
                <a:schemeClr val="tx1"/>
              </a:solidFill>
              <a:latin typeface="Arial" panose="020B0604020202020204" pitchFamily="34" charset="0"/>
              <a:cs typeface="Arial" panose="020B0604020202020204" pitchFamily="34" charset="0"/>
            </a:endParaRPr>
          </a:p>
          <a:p>
            <a:pPr marL="0" indent="0" algn="just">
              <a:buNone/>
            </a:pPr>
            <a:r>
              <a:rPr lang="en-US" altLang="zh-TW" sz="1400" b="0" dirty="0">
                <a:solidFill>
                  <a:schemeClr val="tx1"/>
                </a:solidFill>
                <a:latin typeface="Arial" panose="020B0604020202020204" pitchFamily="34" charset="0"/>
                <a:cs typeface="Arial" panose="020B0604020202020204" pitchFamily="34" charset="0"/>
              </a:rPr>
              <a:t>[6</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smtClean="0">
                <a:solidFill>
                  <a:schemeClr val="tx1"/>
                </a:solidFill>
                <a:latin typeface="Arial" panose="020B0604020202020204" pitchFamily="34" charset="0"/>
                <a:cs typeface="Arial" panose="020B0604020202020204" pitchFamily="34" charset="0"/>
              </a:rPr>
              <a:t>C. Y. Wang, A. </a:t>
            </a:r>
            <a:r>
              <a:rPr lang="en-US" altLang="zh-TW" sz="1400" b="0" dirty="0" err="1" smtClean="0">
                <a:solidFill>
                  <a:schemeClr val="tx1"/>
                </a:solidFill>
                <a:latin typeface="Arial" panose="020B0604020202020204" pitchFamily="34" charset="0"/>
                <a:cs typeface="Arial" panose="020B0604020202020204" pitchFamily="34" charset="0"/>
              </a:rPr>
              <a:t>Bochkovskiy</a:t>
            </a:r>
            <a:r>
              <a:rPr lang="en-US" altLang="zh-TW" sz="1400" b="0" dirty="0" smtClean="0">
                <a:solidFill>
                  <a:schemeClr val="tx1"/>
                </a:solidFill>
                <a:latin typeface="Arial" panose="020B0604020202020204" pitchFamily="34" charset="0"/>
                <a:cs typeface="Arial" panose="020B0604020202020204" pitchFamily="34" charset="0"/>
              </a:rPr>
              <a:t>, </a:t>
            </a:r>
            <a:r>
              <a:rPr lang="en-US" altLang="zh-TW" sz="1400" b="0" dirty="0">
                <a:solidFill>
                  <a:schemeClr val="tx1"/>
                </a:solidFill>
                <a:latin typeface="Arial" panose="020B0604020202020204" pitchFamily="34" charset="0"/>
                <a:cs typeface="Arial" panose="020B0604020202020204" pitchFamily="34" charset="0"/>
              </a:rPr>
              <a:t>&amp; </a:t>
            </a:r>
            <a:r>
              <a:rPr lang="en-US" altLang="zh-TW" sz="1400" b="0" dirty="0" smtClean="0">
                <a:solidFill>
                  <a:schemeClr val="tx1"/>
                </a:solidFill>
                <a:latin typeface="Arial" panose="020B0604020202020204" pitchFamily="34" charset="0"/>
                <a:cs typeface="Arial" panose="020B0604020202020204" pitchFamily="34" charset="0"/>
              </a:rPr>
              <a:t>H</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a:solidFill>
                  <a:schemeClr val="tx1"/>
                </a:solidFill>
                <a:latin typeface="Arial" panose="020B0604020202020204" pitchFamily="34" charset="0"/>
                <a:cs typeface="Arial" panose="020B0604020202020204" pitchFamily="34" charset="0"/>
              </a:rPr>
              <a:t>Y. </a:t>
            </a:r>
            <a:r>
              <a:rPr lang="en-US" altLang="zh-TW" sz="1400" b="0" dirty="0">
                <a:solidFill>
                  <a:schemeClr val="tx1"/>
                </a:solidFill>
                <a:latin typeface="Arial" panose="020B0604020202020204" pitchFamily="34" charset="0"/>
                <a:cs typeface="Arial" panose="020B0604020202020204" pitchFamily="34" charset="0"/>
              </a:rPr>
              <a:t>M. </a:t>
            </a:r>
            <a:r>
              <a:rPr lang="en-US" altLang="zh-TW" sz="1400" b="0" dirty="0" smtClean="0">
                <a:solidFill>
                  <a:schemeClr val="tx1"/>
                </a:solidFill>
                <a:latin typeface="Arial" panose="020B0604020202020204" pitchFamily="34" charset="0"/>
                <a:cs typeface="Arial" panose="020B0604020202020204" pitchFamily="34" charset="0"/>
              </a:rPr>
              <a:t>Liao, “YOLOv7</a:t>
            </a:r>
            <a:r>
              <a:rPr lang="en-US" altLang="zh-TW" sz="1400" b="0" dirty="0">
                <a:solidFill>
                  <a:schemeClr val="tx1"/>
                </a:solidFill>
                <a:latin typeface="Arial" panose="020B0604020202020204" pitchFamily="34" charset="0"/>
                <a:cs typeface="Arial" panose="020B0604020202020204" pitchFamily="34" charset="0"/>
              </a:rPr>
              <a:t>: Trainable bag-of-freebies sets new state-of-the-art for real-time object </a:t>
            </a:r>
            <a:r>
              <a:rPr lang="en-US" altLang="zh-TW" sz="1400" b="0" dirty="0" smtClean="0">
                <a:solidFill>
                  <a:schemeClr val="tx1"/>
                </a:solidFill>
                <a:latin typeface="Arial" panose="020B0604020202020204" pitchFamily="34" charset="0"/>
                <a:cs typeface="Arial" panose="020B0604020202020204" pitchFamily="34" charset="0"/>
              </a:rPr>
              <a:t>detectors,” in</a:t>
            </a:r>
            <a:r>
              <a:rPr lang="en-US" altLang="zh-TW" sz="1400" b="0" i="1" dirty="0">
                <a:solidFill>
                  <a:schemeClr val="tx1"/>
                </a:solidFill>
                <a:latin typeface="Arial" panose="020B0604020202020204" pitchFamily="34" charset="0"/>
                <a:cs typeface="Arial" panose="020B0604020202020204" pitchFamily="34" charset="0"/>
              </a:rPr>
              <a:t> Proceedings of the IEEE/CVF Conference on Computer Vision and Pattern </a:t>
            </a:r>
            <a:r>
              <a:rPr lang="en-US" altLang="zh-TW" sz="1400" b="0" i="1" dirty="0" smtClean="0">
                <a:solidFill>
                  <a:schemeClr val="tx1"/>
                </a:solidFill>
                <a:latin typeface="Arial" panose="020B0604020202020204" pitchFamily="34" charset="0"/>
                <a:cs typeface="Arial" panose="020B0604020202020204" pitchFamily="34" charset="0"/>
              </a:rPr>
              <a:t>Recognition (CVPR)</a:t>
            </a:r>
            <a:r>
              <a:rPr lang="en-US" altLang="zh-TW" sz="1400" b="0" dirty="0" smtClean="0">
                <a:solidFill>
                  <a:schemeClr val="tx1"/>
                </a:solidFill>
                <a:latin typeface="Arial" panose="020B0604020202020204" pitchFamily="34" charset="0"/>
                <a:cs typeface="Arial" panose="020B0604020202020204" pitchFamily="34" charset="0"/>
              </a:rPr>
              <a:t>. IEEE, 2023, pp</a:t>
            </a:r>
            <a:r>
              <a:rPr lang="en-US" altLang="zh-TW" sz="1400" b="0" dirty="0">
                <a:solidFill>
                  <a:schemeClr val="tx1"/>
                </a:solidFill>
                <a:latin typeface="Arial" panose="020B0604020202020204" pitchFamily="34" charset="0"/>
                <a:cs typeface="Arial" panose="020B0604020202020204" pitchFamily="34" charset="0"/>
              </a:rPr>
              <a:t>. </a:t>
            </a:r>
            <a:r>
              <a:rPr lang="en-US" altLang="zh-TW" sz="1400" b="0" dirty="0" smtClean="0">
                <a:solidFill>
                  <a:schemeClr val="tx1"/>
                </a:solidFill>
                <a:latin typeface="Arial" panose="020B0604020202020204" pitchFamily="34" charset="0"/>
                <a:cs typeface="Arial" panose="020B0604020202020204" pitchFamily="34" charset="0"/>
              </a:rPr>
              <a:t>7464-7475.</a:t>
            </a:r>
            <a:endParaRPr lang="en-US" altLang="zh-TW" sz="1400" b="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350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655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fontScale="90000"/>
          </a:bodyPr>
          <a:lstStyle/>
          <a:p>
            <a:r>
              <a:rPr lang="en-US" altLang="zh-TW" sz="4000" b="1" dirty="0"/>
              <a:t>Agenda</a:t>
            </a:r>
            <a:endParaRPr lang="zh-TW" altLang="en-US" sz="4000" b="1" dirty="0"/>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nchor="ctr"/>
          <a:lstStyle/>
          <a:p>
            <a:pPr>
              <a:lnSpc>
                <a:spcPct val="200000"/>
              </a:lnSpc>
            </a:pPr>
            <a:r>
              <a:rPr lang="en-US" altLang="zh-TW" dirty="0" smtClean="0"/>
              <a:t>Motivation</a:t>
            </a:r>
            <a:endParaRPr lang="zh-TW" altLang="en-US" dirty="0"/>
          </a:p>
          <a:p>
            <a:pPr>
              <a:lnSpc>
                <a:spcPct val="200000"/>
              </a:lnSpc>
            </a:pPr>
            <a:r>
              <a:rPr lang="en-US" altLang="zh-TW" dirty="0"/>
              <a:t>Challenge and Innovation</a:t>
            </a:r>
            <a:endParaRPr lang="zh-TW" altLang="en-US" dirty="0"/>
          </a:p>
          <a:p>
            <a:pPr>
              <a:lnSpc>
                <a:spcPct val="200000"/>
              </a:lnSpc>
            </a:pPr>
            <a:r>
              <a:rPr lang="en-US" altLang="zh-TW" dirty="0"/>
              <a:t>Design</a:t>
            </a:r>
            <a:r>
              <a:rPr lang="zh-TW" altLang="en-US" dirty="0"/>
              <a:t> </a:t>
            </a:r>
            <a:r>
              <a:rPr lang="en-US" altLang="zh-TW" dirty="0"/>
              <a:t>and</a:t>
            </a:r>
            <a:r>
              <a:rPr lang="zh-TW" altLang="en-US" dirty="0"/>
              <a:t> </a:t>
            </a:r>
            <a:r>
              <a:rPr lang="en-US" altLang="zh-TW" dirty="0" smtClean="0"/>
              <a:t>Implementation</a:t>
            </a:r>
            <a:endParaRPr lang="en-US" altLang="zh-TW" dirty="0"/>
          </a:p>
          <a:p>
            <a:pPr>
              <a:lnSpc>
                <a:spcPct val="200000"/>
              </a:lnSpc>
            </a:pPr>
            <a:r>
              <a:rPr lang="en-US" altLang="zh-TW" dirty="0" smtClean="0"/>
              <a:t>Demo Video</a:t>
            </a:r>
          </a:p>
          <a:p>
            <a:pPr>
              <a:lnSpc>
                <a:spcPct val="200000"/>
              </a:lnSpc>
            </a:pPr>
            <a:r>
              <a:rPr lang="en-US" altLang="zh-TW" dirty="0" smtClean="0"/>
              <a:t>Summary</a:t>
            </a:r>
            <a:endParaRPr lang="zh-TW" altLang="en-US" dirty="0"/>
          </a:p>
        </p:txBody>
      </p:sp>
    </p:spTree>
    <p:custDataLst>
      <p:tags r:id="rId1"/>
    </p:custDataLst>
    <p:extLst>
      <p:ext uri="{BB962C8B-B14F-4D97-AF65-F5344CB8AC3E}">
        <p14:creationId xmlns:p14="http://schemas.microsoft.com/office/powerpoint/2010/main" val="27492948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Motivation</a:t>
            </a:r>
            <a:endParaRPr lang="zh-TW" altLang="en-US" dirty="0"/>
          </a:p>
        </p:txBody>
      </p:sp>
      <p:sp>
        <p:nvSpPr>
          <p:cNvPr id="3" name="內容版面配置區 2"/>
          <p:cNvSpPr>
            <a:spLocks noGrp="1"/>
          </p:cNvSpPr>
          <p:nvPr>
            <p:ph idx="1"/>
          </p:nvPr>
        </p:nvSpPr>
        <p:spPr/>
        <p:txBody>
          <a:bodyPr/>
          <a:lstStyle/>
          <a:p>
            <a:r>
              <a:rPr lang="en-US" altLang="zh-TW" dirty="0"/>
              <a:t> </a:t>
            </a:r>
            <a:r>
              <a:rPr lang="en-US" altLang="zh-TW" dirty="0" smtClean="0"/>
              <a:t>Many </a:t>
            </a:r>
            <a:r>
              <a:rPr lang="en-US" altLang="zh-TW" dirty="0"/>
              <a:t>traditional factories are still using analog </a:t>
            </a:r>
            <a:r>
              <a:rPr lang="en-US" altLang="zh-TW" dirty="0" smtClean="0"/>
              <a:t>gauges</a:t>
            </a:r>
          </a:p>
          <a:p>
            <a:pPr lvl="1"/>
            <a:r>
              <a:rPr lang="en-US" altLang="zh-TW" dirty="0"/>
              <a:t>Replace the new machine with a digital reader </a:t>
            </a:r>
            <a:r>
              <a:rPr lang="zh-TW" altLang="en-US" dirty="0"/>
              <a:t>→ </a:t>
            </a:r>
            <a:r>
              <a:rPr lang="en-US" altLang="zh-TW" b="1" dirty="0">
                <a:solidFill>
                  <a:srgbClr val="FF0000"/>
                </a:solidFill>
              </a:rPr>
              <a:t>large-scale </a:t>
            </a:r>
            <a:r>
              <a:rPr lang="en-US" altLang="zh-TW" b="1" dirty="0" smtClean="0">
                <a:solidFill>
                  <a:srgbClr val="FF0000"/>
                </a:solidFill>
              </a:rPr>
              <a:t>update</a:t>
            </a:r>
          </a:p>
          <a:p>
            <a:pPr lvl="1"/>
            <a:r>
              <a:rPr lang="en-US" altLang="zh-TW" dirty="0" smtClean="0"/>
              <a:t>Record </a:t>
            </a:r>
            <a:r>
              <a:rPr lang="en-US" altLang="zh-TW" dirty="0"/>
              <a:t>gauge data and monitor </a:t>
            </a:r>
            <a:r>
              <a:rPr lang="en-US" altLang="zh-TW" dirty="0" smtClean="0"/>
              <a:t>by </a:t>
            </a:r>
            <a:r>
              <a:rPr lang="en-US" altLang="zh-TW" dirty="0"/>
              <a:t>human </a:t>
            </a:r>
            <a:r>
              <a:rPr lang="en-US" altLang="zh-TW" dirty="0" smtClean="0"/>
              <a:t>inspectors </a:t>
            </a:r>
            <a:r>
              <a:rPr lang="zh-TW" altLang="en-US" dirty="0" smtClean="0"/>
              <a:t>→ </a:t>
            </a:r>
            <a:r>
              <a:rPr lang="en-US" altLang="zh-TW" b="1" dirty="0" smtClean="0">
                <a:solidFill>
                  <a:srgbClr val="FF0000"/>
                </a:solidFill>
              </a:rPr>
              <a:t>time-consuming</a:t>
            </a:r>
          </a:p>
          <a:p>
            <a:pPr marL="292608" lvl="1" indent="0">
              <a:buNone/>
            </a:pPr>
            <a:endParaRPr lang="en-US" altLang="zh-TW" dirty="0" smtClean="0"/>
          </a:p>
          <a:p>
            <a:r>
              <a:rPr lang="en-US" altLang="zh-TW" dirty="0" smtClean="0"/>
              <a:t> Our Proposal</a:t>
            </a:r>
            <a:endParaRPr lang="en-US" altLang="zh-TW" dirty="0"/>
          </a:p>
          <a:p>
            <a:pPr lvl="1"/>
            <a:r>
              <a:rPr lang="en-US" altLang="zh-TW" dirty="0" smtClean="0"/>
              <a:t>Use</a:t>
            </a:r>
            <a:r>
              <a:rPr lang="en-US" altLang="zh-TW" b="1" dirty="0" smtClean="0">
                <a:solidFill>
                  <a:srgbClr val="FF0000"/>
                </a:solidFill>
              </a:rPr>
              <a:t> ARC </a:t>
            </a:r>
            <a:r>
              <a:rPr lang="en-US" altLang="zh-TW" b="1" dirty="0">
                <a:solidFill>
                  <a:srgbClr val="FF0000"/>
                </a:solidFill>
              </a:rPr>
              <a:t>EM9D </a:t>
            </a:r>
            <a:r>
              <a:rPr lang="en-US" altLang="zh-TW" dirty="0" smtClean="0"/>
              <a:t>to digitize &amp; monitor the analog gauge</a:t>
            </a:r>
          </a:p>
          <a:p>
            <a:pPr lvl="1"/>
            <a:r>
              <a:rPr lang="en-US" altLang="zh-TW" dirty="0" smtClean="0"/>
              <a:t>Reduce </a:t>
            </a:r>
            <a:r>
              <a:rPr lang="en-US" altLang="zh-TW" dirty="0"/>
              <a:t>labor costs and enhance </a:t>
            </a:r>
            <a:r>
              <a:rPr lang="en-US" altLang="zh-TW" dirty="0" smtClean="0"/>
              <a:t>management automation </a:t>
            </a:r>
            <a:endParaRPr lang="en-US" altLang="zh-TW" dirty="0"/>
          </a:p>
          <a:p>
            <a:pPr marL="0" indent="0" algn="just">
              <a:buNone/>
            </a:pPr>
            <a:endParaRPr lang="zh-TW" altLang="en-US" sz="1600" b="0" dirty="0">
              <a:solidFill>
                <a:schemeClr val="tx1"/>
              </a:solidFill>
              <a:latin typeface="+mj-lt"/>
            </a:endParaRPr>
          </a:p>
        </p:txBody>
      </p:sp>
      <p:pic>
        <p:nvPicPr>
          <p:cNvPr id="22" name="圖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12" y="4097723"/>
            <a:ext cx="11075975" cy="2145669"/>
          </a:xfrm>
          <a:prstGeom prst="rect">
            <a:avLst/>
          </a:prstGeom>
        </p:spPr>
      </p:pic>
    </p:spTree>
    <p:extLst>
      <p:ext uri="{BB962C8B-B14F-4D97-AF65-F5344CB8AC3E}">
        <p14:creationId xmlns:p14="http://schemas.microsoft.com/office/powerpoint/2010/main" val="3546762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Challenge</a:t>
            </a:r>
            <a:endParaRPr lang="zh-TW" altLang="en-US" dirty="0"/>
          </a:p>
        </p:txBody>
      </p:sp>
      <p:sp>
        <p:nvSpPr>
          <p:cNvPr id="3" name="內容版面配置區 2"/>
          <p:cNvSpPr>
            <a:spLocks noGrp="1"/>
          </p:cNvSpPr>
          <p:nvPr>
            <p:ph idx="1"/>
          </p:nvPr>
        </p:nvSpPr>
        <p:spPr/>
        <p:txBody>
          <a:bodyPr/>
          <a:lstStyle/>
          <a:p>
            <a:r>
              <a:rPr lang="zh-TW" altLang="en-US" b="1" dirty="0" smtClean="0"/>
              <a:t> </a:t>
            </a:r>
            <a:r>
              <a:rPr lang="en-US" altLang="zh-TW" b="1" dirty="0" smtClean="0"/>
              <a:t>Data </a:t>
            </a:r>
            <a:r>
              <a:rPr lang="en-US" altLang="zh-TW" dirty="0"/>
              <a:t>c</a:t>
            </a:r>
            <a:r>
              <a:rPr lang="en-US" altLang="zh-TW" b="1" dirty="0" smtClean="0"/>
              <a:t>ollection is hard for analog gauges</a:t>
            </a:r>
          </a:p>
          <a:p>
            <a:pPr lvl="1"/>
            <a:r>
              <a:rPr lang="en-US" altLang="zh-TW" dirty="0" smtClean="0"/>
              <a:t>Different </a:t>
            </a:r>
            <a:r>
              <a:rPr lang="en-US" altLang="zh-TW" dirty="0"/>
              <a:t>g</a:t>
            </a:r>
            <a:r>
              <a:rPr lang="en-US" altLang="zh-TW" dirty="0" smtClean="0"/>
              <a:t>auge styles and appearances</a:t>
            </a:r>
            <a:endParaRPr lang="en-US" altLang="zh-TW" dirty="0" smtClean="0">
              <a:solidFill>
                <a:srgbClr val="FF0000"/>
              </a:solidFill>
            </a:endParaRPr>
          </a:p>
          <a:p>
            <a:pPr lvl="1"/>
            <a:r>
              <a:rPr lang="en-US" altLang="zh-TW" dirty="0" smtClean="0"/>
              <a:t>Influence </a:t>
            </a:r>
            <a:r>
              <a:rPr lang="en-US" altLang="zh-TW" dirty="0"/>
              <a:t>of </a:t>
            </a:r>
            <a:r>
              <a:rPr lang="en-US" altLang="zh-TW" dirty="0" smtClean="0"/>
              <a:t>light </a:t>
            </a:r>
            <a:r>
              <a:rPr lang="en-US" altLang="zh-TW" dirty="0"/>
              <a:t>and noise </a:t>
            </a:r>
          </a:p>
          <a:p>
            <a:pPr marL="576072" lvl="2" indent="0">
              <a:buNone/>
            </a:pPr>
            <a:endParaRPr lang="en-US" altLang="zh-TW" dirty="0" smtClean="0"/>
          </a:p>
          <a:p>
            <a:endParaRPr lang="en-US" altLang="zh-TW" b="1" dirty="0" smtClean="0"/>
          </a:p>
          <a:p>
            <a:endParaRPr lang="en-US" altLang="zh-TW" b="1" dirty="0" smtClean="0"/>
          </a:p>
          <a:p>
            <a:pPr marL="576072" lvl="2" indent="0">
              <a:buNone/>
            </a:pPr>
            <a:endParaRPr lang="en-US" altLang="zh-TW" b="1" dirty="0"/>
          </a:p>
          <a:p>
            <a:pPr marL="576072" lvl="2" indent="0">
              <a:buNone/>
            </a:pPr>
            <a:endParaRPr lang="en-US" altLang="zh-TW" dirty="0" smtClean="0"/>
          </a:p>
          <a:p>
            <a:r>
              <a:rPr lang="en-US" altLang="zh-TW" b="1" dirty="0" smtClean="0"/>
              <a:t> Model </a:t>
            </a:r>
            <a:r>
              <a:rPr lang="en-US" altLang="zh-TW" dirty="0"/>
              <a:t>d</a:t>
            </a:r>
            <a:r>
              <a:rPr lang="en-US" altLang="zh-TW" b="1" dirty="0" smtClean="0"/>
              <a:t>eployment </a:t>
            </a:r>
            <a:r>
              <a:rPr lang="en-US" altLang="zh-TW" dirty="0" smtClean="0"/>
              <a:t>is limited by edge device</a:t>
            </a:r>
            <a:endParaRPr lang="en-US" altLang="zh-TW" b="1" dirty="0" smtClean="0"/>
          </a:p>
          <a:p>
            <a:pPr lvl="1"/>
            <a:r>
              <a:rPr lang="en-US" altLang="zh-TW" dirty="0" smtClean="0"/>
              <a:t>Limited computational and memory resources</a:t>
            </a:r>
          </a:p>
          <a:p>
            <a:pPr lvl="2"/>
            <a:r>
              <a:rPr lang="en-US" altLang="zh-TW" b="1" dirty="0" smtClean="0">
                <a:solidFill>
                  <a:srgbClr val="FF0000"/>
                </a:solidFill>
              </a:rPr>
              <a:t>Detection </a:t>
            </a:r>
            <a:r>
              <a:rPr lang="en-US" altLang="zh-TW" b="1" dirty="0">
                <a:solidFill>
                  <a:srgbClr val="FF0000"/>
                </a:solidFill>
              </a:rPr>
              <a:t>model is too large for ARC </a:t>
            </a:r>
            <a:r>
              <a:rPr lang="en-US" altLang="zh-TW" b="1" dirty="0" smtClean="0">
                <a:solidFill>
                  <a:srgbClr val="FF0000"/>
                </a:solidFill>
              </a:rPr>
              <a:t>EM9D (ex</a:t>
            </a:r>
            <a:r>
              <a:rPr lang="en-US" altLang="zh-TW" b="1" dirty="0">
                <a:solidFill>
                  <a:srgbClr val="FF0000"/>
                </a:solidFill>
              </a:rPr>
              <a:t>: </a:t>
            </a:r>
            <a:r>
              <a:rPr lang="en-US" altLang="zh-TW" b="1" dirty="0" smtClean="0">
                <a:solidFill>
                  <a:srgbClr val="FF0000"/>
                </a:solidFill>
              </a:rPr>
              <a:t>YOLOv7-Tiny </a:t>
            </a:r>
            <a:r>
              <a:rPr lang="en-US" altLang="zh-TW" b="1" dirty="0">
                <a:solidFill>
                  <a:srgbClr val="FF0000"/>
                </a:solidFill>
              </a:rPr>
              <a:t>has 6M </a:t>
            </a:r>
            <a:r>
              <a:rPr lang="en-US" altLang="zh-TW" b="1" dirty="0" smtClean="0">
                <a:solidFill>
                  <a:srgbClr val="FF0000"/>
                </a:solidFill>
              </a:rPr>
              <a:t>parameters)</a:t>
            </a:r>
          </a:p>
          <a:p>
            <a:pPr lvl="1"/>
            <a:r>
              <a:rPr lang="en-US" altLang="zh-TW" dirty="0" smtClean="0"/>
              <a:t>Compress the model size and </a:t>
            </a:r>
            <a:r>
              <a:rPr lang="en-US" altLang="zh-TW" dirty="0"/>
              <a:t>s</a:t>
            </a:r>
            <a:r>
              <a:rPr lang="en-US" altLang="zh-TW" dirty="0" smtClean="0"/>
              <a:t>ustain the </a:t>
            </a:r>
            <a:r>
              <a:rPr lang="en-US" altLang="zh-TW" dirty="0" smtClean="0"/>
              <a:t>performance (e.g</a:t>
            </a:r>
            <a:r>
              <a:rPr lang="en-US" altLang="zh-TW" dirty="0" smtClean="0"/>
              <a:t>. accuracy, </a:t>
            </a:r>
            <a:r>
              <a:rPr lang="en-US" altLang="zh-TW" dirty="0" smtClean="0"/>
              <a:t>precision)</a:t>
            </a:r>
            <a:endParaRPr lang="zh-TW" altLang="en-US" dirty="0"/>
          </a:p>
        </p:txBody>
      </p:sp>
      <p:grpSp>
        <p:nvGrpSpPr>
          <p:cNvPr id="17" name="群組 16"/>
          <p:cNvGrpSpPr/>
          <p:nvPr/>
        </p:nvGrpSpPr>
        <p:grpSpPr>
          <a:xfrm>
            <a:off x="1094898" y="2635615"/>
            <a:ext cx="5016063" cy="1521058"/>
            <a:chOff x="6514990" y="1990589"/>
            <a:chExt cx="5016063" cy="1521058"/>
          </a:xfrm>
        </p:grpSpPr>
        <p:grpSp>
          <p:nvGrpSpPr>
            <p:cNvPr id="13" name="群組 12"/>
            <p:cNvGrpSpPr/>
            <p:nvPr/>
          </p:nvGrpSpPr>
          <p:grpSpPr>
            <a:xfrm>
              <a:off x="6514990" y="1990589"/>
              <a:ext cx="5016063" cy="1200497"/>
              <a:chOff x="7512523" y="2849310"/>
              <a:chExt cx="6016785" cy="1440000"/>
            </a:xfrm>
          </p:grpSpPr>
          <p:pic>
            <p:nvPicPr>
              <p:cNvPr id="9" name="圖片 8"/>
              <p:cNvPicPr>
                <a:picLocks noChangeAspect="1"/>
              </p:cNvPicPr>
              <p:nvPr/>
            </p:nvPicPr>
            <p:blipFill>
              <a:blip r:embed="rId3"/>
              <a:stretch>
                <a:fillRect/>
              </a:stretch>
            </p:blipFill>
            <p:spPr>
              <a:xfrm>
                <a:off x="9038118" y="2849310"/>
                <a:ext cx="1440000" cy="1440000"/>
              </a:xfrm>
              <a:prstGeom prst="rect">
                <a:avLst/>
              </a:prstGeom>
            </p:spPr>
          </p:pic>
          <p:pic>
            <p:nvPicPr>
              <p:cNvPr id="10" name="圖片 9"/>
              <p:cNvPicPr>
                <a:picLocks noChangeAspect="1"/>
              </p:cNvPicPr>
              <p:nvPr/>
            </p:nvPicPr>
            <p:blipFill>
              <a:blip r:embed="rId4"/>
              <a:stretch>
                <a:fillRect/>
              </a:stretch>
            </p:blipFill>
            <p:spPr>
              <a:xfrm>
                <a:off x="7512523" y="2849310"/>
                <a:ext cx="1440000" cy="1440000"/>
              </a:xfrm>
              <a:prstGeom prst="rect">
                <a:avLst/>
              </a:prstGeom>
            </p:spPr>
          </p:pic>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3713" y="2849310"/>
                <a:ext cx="1440000" cy="1440000"/>
              </a:xfrm>
              <a:prstGeom prst="rect">
                <a:avLst/>
              </a:prstGeom>
            </p:spPr>
          </p:pic>
          <p:pic>
            <p:nvPicPr>
              <p:cNvPr id="12" name="圖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89308" y="2849310"/>
                <a:ext cx="1440000" cy="1440000"/>
              </a:xfrm>
              <a:prstGeom prst="rect">
                <a:avLst/>
              </a:prstGeom>
            </p:spPr>
          </p:pic>
        </p:grpSp>
        <p:sp>
          <p:nvSpPr>
            <p:cNvPr id="14" name="文字方塊 13"/>
            <p:cNvSpPr txBox="1"/>
            <p:nvPr/>
          </p:nvSpPr>
          <p:spPr>
            <a:xfrm>
              <a:off x="7292393" y="3265426"/>
              <a:ext cx="3717890" cy="246221"/>
            </a:xfrm>
            <a:prstGeom prst="rect">
              <a:avLst/>
            </a:prstGeom>
            <a:noFill/>
          </p:spPr>
          <p:txBody>
            <a:bodyPr wrap="square" lIns="0" tIns="0" rIns="0" bIns="0" rtlCol="0">
              <a:spAutoFit/>
            </a:bodyPr>
            <a:lstStyle/>
            <a:p>
              <a:pPr algn="ctr"/>
              <a:r>
                <a:rPr lang="zh-TW" altLang="en-US" sz="1600" spc="0" baseline="0" dirty="0" smtClean="0"/>
                <a:t>▲ </a:t>
              </a:r>
              <a:r>
                <a:rPr lang="en-US" altLang="zh-TW" sz="1600" spc="0" baseline="0" dirty="0" smtClean="0"/>
                <a:t>Different Types and Appearance</a:t>
              </a:r>
              <a:endParaRPr lang="zh-TW" altLang="en-US" sz="1600" spc="0" baseline="0" dirty="0" smtClean="0"/>
            </a:p>
          </p:txBody>
        </p:sp>
      </p:grpSp>
      <p:grpSp>
        <p:nvGrpSpPr>
          <p:cNvPr id="8" name="群組 7"/>
          <p:cNvGrpSpPr/>
          <p:nvPr/>
        </p:nvGrpSpPr>
        <p:grpSpPr>
          <a:xfrm>
            <a:off x="6447491" y="2635581"/>
            <a:ext cx="5059443" cy="1521092"/>
            <a:chOff x="6670515" y="2705735"/>
            <a:chExt cx="5059443" cy="1521092"/>
          </a:xfrm>
        </p:grpSpPr>
        <p:pic>
          <p:nvPicPr>
            <p:cNvPr id="4" name="圖片 3"/>
            <p:cNvPicPr>
              <a:picLocks noChangeAspect="1"/>
            </p:cNvPicPr>
            <p:nvPr/>
          </p:nvPicPr>
          <p:blipFill rotWithShape="1">
            <a:blip r:embed="rId7"/>
            <a:srcRect l="1097" r="1097"/>
            <a:stretch/>
          </p:blipFill>
          <p:spPr>
            <a:xfrm>
              <a:off x="10527558" y="2705735"/>
              <a:ext cx="1202400" cy="1202400"/>
            </a:xfrm>
            <a:prstGeom prst="rect">
              <a:avLst/>
            </a:prstGeom>
          </p:spPr>
        </p:pic>
        <p:pic>
          <p:nvPicPr>
            <p:cNvPr id="5" name="圖片 4"/>
            <p:cNvPicPr>
              <a:picLocks noChangeAspect="1"/>
            </p:cNvPicPr>
            <p:nvPr/>
          </p:nvPicPr>
          <p:blipFill rotWithShape="1">
            <a:blip r:embed="rId8"/>
            <a:srcRect l="2855" t="6732" r="1675" b="3543"/>
            <a:stretch/>
          </p:blipFill>
          <p:spPr>
            <a:xfrm rot="16200000">
              <a:off x="9241877" y="2705735"/>
              <a:ext cx="1202400" cy="1202400"/>
            </a:xfrm>
            <a:prstGeom prst="rect">
              <a:avLst/>
            </a:prstGeom>
          </p:spPr>
        </p:pic>
        <p:pic>
          <p:nvPicPr>
            <p:cNvPr id="6" name="圖片 5"/>
            <p:cNvPicPr>
              <a:picLocks noChangeAspect="1"/>
            </p:cNvPicPr>
            <p:nvPr/>
          </p:nvPicPr>
          <p:blipFill rotWithShape="1">
            <a:blip r:embed="rId9"/>
            <a:srcRect l="3724" t="5666" r="3514" b="5866"/>
            <a:stretch/>
          </p:blipFill>
          <p:spPr>
            <a:xfrm>
              <a:off x="6670515" y="2707725"/>
              <a:ext cx="1202400" cy="1202400"/>
            </a:xfrm>
            <a:prstGeom prst="rect">
              <a:avLst/>
            </a:prstGeom>
          </p:spPr>
        </p:pic>
        <p:pic>
          <p:nvPicPr>
            <p:cNvPr id="7" name="圖片 6"/>
            <p:cNvPicPr>
              <a:picLocks noChangeAspect="1"/>
            </p:cNvPicPr>
            <p:nvPr/>
          </p:nvPicPr>
          <p:blipFill rotWithShape="1">
            <a:blip r:embed="rId10"/>
            <a:srcRect l="2506" t="7523" r="4239" b="901"/>
            <a:stretch/>
          </p:blipFill>
          <p:spPr>
            <a:xfrm>
              <a:off x="7956196" y="2705735"/>
              <a:ext cx="1202400" cy="1202400"/>
            </a:xfrm>
            <a:prstGeom prst="rect">
              <a:avLst/>
            </a:prstGeom>
          </p:spPr>
        </p:pic>
        <p:sp>
          <p:nvSpPr>
            <p:cNvPr id="15" name="文字方塊 14"/>
            <p:cNvSpPr txBox="1"/>
            <p:nvPr/>
          </p:nvSpPr>
          <p:spPr>
            <a:xfrm>
              <a:off x="7299651" y="3980606"/>
              <a:ext cx="3717890" cy="246221"/>
            </a:xfrm>
            <a:prstGeom prst="rect">
              <a:avLst/>
            </a:prstGeom>
            <a:noFill/>
          </p:spPr>
          <p:txBody>
            <a:bodyPr wrap="square" lIns="0" tIns="0" rIns="0" bIns="0" rtlCol="0">
              <a:spAutoFit/>
            </a:bodyPr>
            <a:lstStyle/>
            <a:p>
              <a:pPr algn="ctr"/>
              <a:r>
                <a:rPr lang="zh-TW" altLang="en-US" sz="1600" spc="0" baseline="0" dirty="0" smtClean="0"/>
                <a:t>▲ </a:t>
              </a:r>
              <a:r>
                <a:rPr lang="en-US" altLang="zh-TW" sz="1600" spc="0" baseline="0" dirty="0" smtClean="0"/>
                <a:t>Influence of</a:t>
              </a:r>
              <a:r>
                <a:rPr lang="en-US" altLang="zh-TW" sz="1600" spc="0" dirty="0" smtClean="0"/>
                <a:t> light and noise</a:t>
              </a:r>
              <a:r>
                <a:rPr lang="en-US" altLang="zh-TW" sz="1600" spc="0" baseline="0" dirty="0" smtClean="0"/>
                <a:t> </a:t>
              </a:r>
              <a:endParaRPr lang="zh-TW" altLang="en-US" sz="1600" spc="0" baseline="0" dirty="0" smtClean="0"/>
            </a:p>
          </p:txBody>
        </p:sp>
      </p:grpSp>
    </p:spTree>
    <p:extLst>
      <p:ext uri="{BB962C8B-B14F-4D97-AF65-F5344CB8AC3E}">
        <p14:creationId xmlns:p14="http://schemas.microsoft.com/office/powerpoint/2010/main" val="19762731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Innovation </a:t>
            </a:r>
            <a:r>
              <a:rPr lang="en-US" altLang="zh-TW" sz="2800" dirty="0" smtClean="0"/>
              <a:t>-</a:t>
            </a:r>
            <a:r>
              <a:rPr lang="en-US" altLang="zh-TW" dirty="0" smtClean="0"/>
              <a:t> </a:t>
            </a:r>
            <a:r>
              <a:rPr lang="en-US" altLang="zh-TW" sz="2800" dirty="0" smtClean="0">
                <a:solidFill>
                  <a:srgbClr val="FF9900"/>
                </a:solidFill>
              </a:rPr>
              <a:t>Data Synthesis &amp; Annotation (1/2)</a:t>
            </a:r>
            <a:endParaRPr lang="zh-TW" altLang="en-US" sz="2800" dirty="0">
              <a:solidFill>
                <a:srgbClr val="FF9900"/>
              </a:solidFill>
            </a:endParaRPr>
          </a:p>
        </p:txBody>
      </p:sp>
      <p:sp>
        <p:nvSpPr>
          <p:cNvPr id="3" name="內容版面配置區 2"/>
          <p:cNvSpPr>
            <a:spLocks noGrp="1"/>
          </p:cNvSpPr>
          <p:nvPr>
            <p:ph idx="1"/>
          </p:nvPr>
        </p:nvSpPr>
        <p:spPr/>
        <p:txBody>
          <a:bodyPr/>
          <a:lstStyle/>
          <a:p>
            <a:r>
              <a:rPr lang="en-US" altLang="zh-TW" dirty="0" smtClean="0"/>
              <a:t> Automatic Image Generation w/ Augmented Process</a:t>
            </a:r>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pPr marL="0" indent="0">
              <a:buNone/>
            </a:pPr>
            <a:endParaRPr lang="en-US" altLang="zh-TW" dirty="0" smtClean="0"/>
          </a:p>
          <a:p>
            <a:pPr lvl="1"/>
            <a:r>
              <a:rPr lang="en-US" altLang="zh-TW" b="1" dirty="0" smtClean="0"/>
              <a:t>Gauge Images &amp; Videos: </a:t>
            </a:r>
            <a:r>
              <a:rPr lang="en-US" altLang="zh-TW" i="1" dirty="0" smtClean="0"/>
              <a:t>Pressure Gauge Dataset </a:t>
            </a:r>
            <a:r>
              <a:rPr lang="en-US" altLang="zh-TW" dirty="0" smtClean="0"/>
              <a:t>(Source: </a:t>
            </a:r>
            <a:r>
              <a:rPr lang="en-US" altLang="zh-TW" dirty="0" err="1" smtClean="0"/>
              <a:t>Kaggle</a:t>
            </a:r>
            <a:r>
              <a:rPr lang="en-US" altLang="zh-TW" dirty="0" smtClean="0"/>
              <a:t>)</a:t>
            </a:r>
          </a:p>
          <a:p>
            <a:pPr lvl="1"/>
            <a:r>
              <a:rPr lang="en-US" altLang="zh-TW" b="1" dirty="0" smtClean="0"/>
              <a:t>Background Images: </a:t>
            </a:r>
            <a:r>
              <a:rPr lang="en-US" altLang="zh-TW" i="1" dirty="0" smtClean="0"/>
              <a:t>Places Dataset – </a:t>
            </a:r>
            <a:r>
              <a:rPr lang="en-US" altLang="zh-TW" i="1" dirty="0" err="1" smtClean="0"/>
              <a:t>engine_room</a:t>
            </a:r>
            <a:r>
              <a:rPr lang="en-US" altLang="zh-TW" i="1" dirty="0" smtClean="0"/>
              <a:t> </a:t>
            </a:r>
            <a:r>
              <a:rPr lang="en-US" altLang="zh-TW" dirty="0" smtClean="0"/>
              <a:t>(Source: MIT)</a:t>
            </a:r>
          </a:p>
          <a:p>
            <a:pPr lvl="1"/>
            <a:endParaRPr lang="en-US" altLang="zh-TW" b="1" dirty="0" smtClean="0"/>
          </a:p>
          <a:p>
            <a:pPr marL="292608" lvl="1" indent="0">
              <a:buNone/>
            </a:pPr>
            <a:endParaRPr lang="en-US" altLang="zh-TW" sz="1800" dirty="0" smtClean="0"/>
          </a:p>
          <a:p>
            <a:pPr lvl="1"/>
            <a:endParaRPr lang="en-US" altLang="zh-TW" sz="1800" dirty="0" smtClean="0"/>
          </a:p>
          <a:p>
            <a:pPr lvl="1"/>
            <a:endParaRPr lang="zh-TW" altLang="en-US" sz="1800" dirty="0"/>
          </a:p>
        </p:txBody>
      </p:sp>
      <p:pic>
        <p:nvPicPr>
          <p:cNvPr id="36" name="圖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77" y="1956367"/>
            <a:ext cx="8348126" cy="2794317"/>
          </a:xfrm>
          <a:prstGeom prst="rect">
            <a:avLst/>
          </a:prstGeom>
        </p:spPr>
      </p:pic>
      <p:pic>
        <p:nvPicPr>
          <p:cNvPr id="5" name="圖片 4"/>
          <p:cNvPicPr>
            <a:picLocks noChangeAspect="1"/>
          </p:cNvPicPr>
          <p:nvPr/>
        </p:nvPicPr>
        <p:blipFill rotWithShape="1">
          <a:blip r:embed="rId4"/>
          <a:srcRect t="68600" r="60836"/>
          <a:stretch/>
        </p:blipFill>
        <p:spPr>
          <a:xfrm>
            <a:off x="9387779" y="3451091"/>
            <a:ext cx="2270821" cy="1207596"/>
          </a:xfrm>
          <a:prstGeom prst="rect">
            <a:avLst/>
          </a:prstGeom>
        </p:spPr>
      </p:pic>
      <p:pic>
        <p:nvPicPr>
          <p:cNvPr id="4" name="圖片 3"/>
          <p:cNvPicPr>
            <a:picLocks noChangeAspect="1"/>
          </p:cNvPicPr>
          <p:nvPr/>
        </p:nvPicPr>
        <p:blipFill rotWithShape="1">
          <a:blip r:embed="rId5"/>
          <a:srcRect t="68850" r="60958"/>
          <a:stretch/>
        </p:blipFill>
        <p:spPr>
          <a:xfrm>
            <a:off x="9345635" y="1670058"/>
            <a:ext cx="2281972" cy="1207596"/>
          </a:xfrm>
          <a:prstGeom prst="rect">
            <a:avLst/>
          </a:prstGeom>
        </p:spPr>
      </p:pic>
      <p:sp>
        <p:nvSpPr>
          <p:cNvPr id="7" name="文字方塊 6"/>
          <p:cNvSpPr txBox="1"/>
          <p:nvPr/>
        </p:nvSpPr>
        <p:spPr>
          <a:xfrm>
            <a:off x="9089803" y="2877654"/>
            <a:ext cx="2796913" cy="246221"/>
          </a:xfrm>
          <a:prstGeom prst="rect">
            <a:avLst/>
          </a:prstGeom>
          <a:noFill/>
        </p:spPr>
        <p:txBody>
          <a:bodyPr wrap="square" lIns="0" tIns="0" rIns="0" bIns="0" rtlCol="0">
            <a:spAutoFit/>
          </a:bodyPr>
          <a:lstStyle/>
          <a:p>
            <a:pPr algn="ctr"/>
            <a:r>
              <a:rPr lang="zh-TW" altLang="en-US" sz="1600" spc="0" baseline="0" dirty="0" smtClean="0"/>
              <a:t>▲ </a:t>
            </a:r>
            <a:r>
              <a:rPr lang="en-US" altLang="zh-TW" sz="1600" spc="0" baseline="0" dirty="0" smtClean="0"/>
              <a:t>For</a:t>
            </a:r>
            <a:r>
              <a:rPr lang="en-US" altLang="zh-TW" sz="1600" spc="0" dirty="0" smtClean="0"/>
              <a:t> detection model</a:t>
            </a:r>
            <a:endParaRPr lang="zh-TW" altLang="en-US" sz="1600" spc="0" baseline="0" dirty="0" smtClean="0"/>
          </a:p>
        </p:txBody>
      </p:sp>
      <p:sp>
        <p:nvSpPr>
          <p:cNvPr id="8" name="文字方塊 7"/>
          <p:cNvSpPr txBox="1"/>
          <p:nvPr/>
        </p:nvSpPr>
        <p:spPr>
          <a:xfrm>
            <a:off x="9089803" y="4693268"/>
            <a:ext cx="2796913" cy="246221"/>
          </a:xfrm>
          <a:prstGeom prst="rect">
            <a:avLst/>
          </a:prstGeom>
          <a:noFill/>
        </p:spPr>
        <p:txBody>
          <a:bodyPr wrap="square" lIns="0" tIns="0" rIns="0" bIns="0" rtlCol="0">
            <a:spAutoFit/>
          </a:bodyPr>
          <a:lstStyle/>
          <a:p>
            <a:pPr algn="ctr"/>
            <a:r>
              <a:rPr lang="zh-TW" altLang="en-US" sz="1600" spc="0" baseline="0" dirty="0" smtClean="0"/>
              <a:t>▲ </a:t>
            </a:r>
            <a:r>
              <a:rPr lang="en-US" altLang="zh-TW" sz="1600" spc="0" baseline="0" dirty="0" smtClean="0"/>
              <a:t>For</a:t>
            </a:r>
            <a:r>
              <a:rPr lang="en-US" altLang="zh-TW" sz="1600" spc="0" dirty="0" smtClean="0"/>
              <a:t> classification model</a:t>
            </a:r>
            <a:endParaRPr lang="zh-TW" altLang="en-US" sz="1600" spc="0" baseline="0" dirty="0" smtClean="0"/>
          </a:p>
        </p:txBody>
      </p:sp>
      <p:sp>
        <p:nvSpPr>
          <p:cNvPr id="6" name="矩形 5"/>
          <p:cNvSpPr/>
          <p:nvPr/>
        </p:nvSpPr>
        <p:spPr>
          <a:xfrm>
            <a:off x="4210827" y="4558138"/>
            <a:ext cx="4948836" cy="369332"/>
          </a:xfrm>
          <a:prstGeom prst="rect">
            <a:avLst/>
          </a:prstGeom>
        </p:spPr>
        <p:txBody>
          <a:bodyPr wrap="square">
            <a:spAutoFit/>
          </a:bodyPr>
          <a:lstStyle/>
          <a:p>
            <a:pPr lvl="1"/>
            <a:r>
              <a:rPr lang="en-US" altLang="zh-TW" b="1" i="1" dirty="0">
                <a:solidFill>
                  <a:schemeClr val="accent6">
                    <a:lumMod val="50000"/>
                  </a:schemeClr>
                </a:solidFill>
                <a:latin typeface="Arial" panose="020B0604020202020204" pitchFamily="34" charset="0"/>
                <a:cs typeface="Arial" panose="020B0604020202020204" pitchFamily="34" charset="0"/>
              </a:rPr>
              <a:t>Random Enhancement, Noise, </a:t>
            </a:r>
            <a:r>
              <a:rPr lang="en-US" altLang="zh-TW" b="1" i="1" dirty="0" smtClean="0">
                <a:solidFill>
                  <a:schemeClr val="accent6">
                    <a:lumMod val="50000"/>
                  </a:schemeClr>
                </a:solidFill>
                <a:latin typeface="Arial" panose="020B0604020202020204" pitchFamily="34" charset="0"/>
                <a:cs typeface="Arial" panose="020B0604020202020204" pitchFamily="34" charset="0"/>
              </a:rPr>
              <a:t>Blur, …</a:t>
            </a:r>
            <a:endParaRPr lang="en-US" altLang="zh-TW" b="1" i="1"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8008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Innovation </a:t>
            </a:r>
            <a:r>
              <a:rPr lang="en-US" altLang="zh-TW" sz="2800" dirty="0"/>
              <a:t>- </a:t>
            </a:r>
            <a:r>
              <a:rPr lang="en-US" altLang="zh-TW" sz="2800" dirty="0">
                <a:solidFill>
                  <a:srgbClr val="FF9900"/>
                </a:solidFill>
              </a:rPr>
              <a:t>Data Synthesis &amp; Annotation </a:t>
            </a:r>
            <a:r>
              <a:rPr lang="en-US" altLang="zh-TW" sz="2800" dirty="0" smtClean="0">
                <a:solidFill>
                  <a:srgbClr val="FF9900"/>
                </a:solidFill>
              </a:rPr>
              <a:t>(2/2</a:t>
            </a:r>
            <a:r>
              <a:rPr lang="en-US" altLang="zh-TW" sz="2800" dirty="0">
                <a:solidFill>
                  <a:srgbClr val="FF9900"/>
                </a:solidFill>
              </a:rPr>
              <a:t>)</a:t>
            </a:r>
            <a:endParaRPr lang="zh-TW" altLang="en-US" sz="2800" dirty="0"/>
          </a:p>
        </p:txBody>
      </p:sp>
      <p:sp>
        <p:nvSpPr>
          <p:cNvPr id="3" name="內容版面配置區 2"/>
          <p:cNvSpPr>
            <a:spLocks noGrp="1"/>
          </p:cNvSpPr>
          <p:nvPr>
            <p:ph idx="1"/>
          </p:nvPr>
        </p:nvSpPr>
        <p:spPr/>
        <p:txBody>
          <a:bodyPr/>
          <a:lstStyle/>
          <a:p>
            <a:r>
              <a:rPr lang="en-US" altLang="zh-TW" dirty="0" smtClean="0"/>
              <a:t> Fisheye Transform</a:t>
            </a:r>
          </a:p>
          <a:p>
            <a:pPr lvl="1"/>
            <a:r>
              <a:rPr lang="en-US" altLang="zh-TW" b="1" dirty="0" smtClean="0"/>
              <a:t>Simulate the effects of image distortion</a:t>
            </a:r>
          </a:p>
          <a:p>
            <a:pPr lvl="1"/>
            <a:endParaRPr lang="en-US" altLang="zh-TW" b="1" dirty="0"/>
          </a:p>
          <a:p>
            <a:pPr lvl="1"/>
            <a:endParaRPr lang="en-US" altLang="zh-TW" b="1" dirty="0" smtClean="0"/>
          </a:p>
          <a:p>
            <a:pPr lvl="1"/>
            <a:endParaRPr lang="en-US" altLang="zh-TW" b="1" dirty="0"/>
          </a:p>
          <a:p>
            <a:endParaRPr lang="en-US" altLang="zh-TW" dirty="0"/>
          </a:p>
          <a:p>
            <a:r>
              <a:rPr lang="en-US" altLang="zh-TW" b="1" dirty="0" smtClean="0"/>
              <a:t> Trade-off between accuracy, </a:t>
            </a:r>
            <a:r>
              <a:rPr lang="en-US" altLang="zh-TW" b="1" dirty="0" smtClean="0"/>
              <a:t>precision &amp; </a:t>
            </a:r>
            <a:r>
              <a:rPr lang="en-US" altLang="zh-TW" b="1" dirty="0" smtClean="0"/>
              <a:t>model size</a:t>
            </a:r>
          </a:p>
          <a:p>
            <a:pPr marL="749808" lvl="1" indent="-457200">
              <a:buAutoNum type="arabicPeriod"/>
            </a:pPr>
            <a:endParaRPr lang="en-US" altLang="zh-TW" dirty="0"/>
          </a:p>
          <a:p>
            <a:pPr lvl="1"/>
            <a:endParaRPr lang="en-US" altLang="zh-TW" b="1" dirty="0"/>
          </a:p>
          <a:p>
            <a:pPr marL="292608" lvl="1" indent="0">
              <a:buNone/>
            </a:pPr>
            <a:endParaRPr lang="en-US" altLang="zh-TW" b="1" dirty="0"/>
          </a:p>
          <a:p>
            <a:pPr lvl="1"/>
            <a:endParaRPr lang="en-US" altLang="zh-TW" dirty="0"/>
          </a:p>
          <a:p>
            <a:endParaRPr lang="zh-TW" altLang="en-US" dirty="0"/>
          </a:p>
        </p:txBody>
      </p:sp>
      <p:grpSp>
        <p:nvGrpSpPr>
          <p:cNvPr id="5" name="群組 4"/>
          <p:cNvGrpSpPr/>
          <p:nvPr/>
        </p:nvGrpSpPr>
        <p:grpSpPr>
          <a:xfrm>
            <a:off x="5131106" y="2043775"/>
            <a:ext cx="1661728" cy="682628"/>
            <a:chOff x="7351292" y="2130791"/>
            <a:chExt cx="4542034" cy="1865839"/>
          </a:xfrm>
        </p:grpSpPr>
        <p:pic>
          <p:nvPicPr>
            <p:cNvPr id="8" name="圖片 7"/>
            <p:cNvPicPr>
              <a:picLocks noChangeAspect="1"/>
            </p:cNvPicPr>
            <p:nvPr/>
          </p:nvPicPr>
          <p:blipFill rotWithShape="1">
            <a:blip r:embed="rId3"/>
            <a:srcRect l="7161" r="7161"/>
            <a:stretch/>
          </p:blipFill>
          <p:spPr>
            <a:xfrm>
              <a:off x="9405538" y="2130791"/>
              <a:ext cx="2487788" cy="1865839"/>
            </a:xfrm>
            <a:prstGeom prst="rect">
              <a:avLst/>
            </a:prstGeom>
          </p:spPr>
        </p:pic>
        <p:pic>
          <p:nvPicPr>
            <p:cNvPr id="4" name="圖片 3"/>
            <p:cNvPicPr>
              <a:picLocks noChangeAspect="1"/>
            </p:cNvPicPr>
            <p:nvPr/>
          </p:nvPicPr>
          <p:blipFill>
            <a:blip r:embed="rId4"/>
            <a:stretch>
              <a:fillRect/>
            </a:stretch>
          </p:blipFill>
          <p:spPr>
            <a:xfrm>
              <a:off x="7351292" y="2157571"/>
              <a:ext cx="1872226" cy="1821301"/>
            </a:xfrm>
            <a:prstGeom prst="rect">
              <a:avLst/>
            </a:prstGeom>
          </p:spPr>
        </p:pic>
      </p:grpSp>
      <p:grpSp>
        <p:nvGrpSpPr>
          <p:cNvPr id="6" name="群組 5"/>
          <p:cNvGrpSpPr/>
          <p:nvPr/>
        </p:nvGrpSpPr>
        <p:grpSpPr>
          <a:xfrm>
            <a:off x="5134520" y="2912439"/>
            <a:ext cx="1644344" cy="682628"/>
            <a:chOff x="4528037" y="4187109"/>
            <a:chExt cx="4494523" cy="1865841"/>
          </a:xfrm>
        </p:grpSpPr>
        <p:pic>
          <p:nvPicPr>
            <p:cNvPr id="7" name="圖片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534772" y="4187109"/>
              <a:ext cx="2487788" cy="1865841"/>
            </a:xfrm>
            <a:prstGeom prst="rect">
              <a:avLst/>
            </a:prstGeom>
          </p:spPr>
        </p:pic>
        <p:pic>
          <p:nvPicPr>
            <p:cNvPr id="10" name="圖片 9"/>
            <p:cNvPicPr>
              <a:picLocks noChangeAspect="1"/>
            </p:cNvPicPr>
            <p:nvPr/>
          </p:nvPicPr>
          <p:blipFill rotWithShape="1">
            <a:blip r:embed="rId6"/>
            <a:srcRect l="9710" t="8583" r="11820" b="10753"/>
            <a:stretch/>
          </p:blipFill>
          <p:spPr>
            <a:xfrm>
              <a:off x="4528037" y="4187109"/>
              <a:ext cx="1836445" cy="1836447"/>
            </a:xfrm>
            <a:prstGeom prst="rect">
              <a:avLst/>
            </a:prstGeom>
          </p:spPr>
        </p:pic>
      </p:grpSp>
      <p:sp>
        <p:nvSpPr>
          <p:cNvPr id="12" name="文字方塊 11"/>
          <p:cNvSpPr txBox="1"/>
          <p:nvPr/>
        </p:nvSpPr>
        <p:spPr>
          <a:xfrm>
            <a:off x="3670020" y="2256226"/>
            <a:ext cx="1379585" cy="246221"/>
          </a:xfrm>
          <a:prstGeom prst="rect">
            <a:avLst/>
          </a:prstGeom>
          <a:solidFill>
            <a:schemeClr val="accent1">
              <a:lumMod val="20000"/>
              <a:lumOff val="80000"/>
            </a:schemeClr>
          </a:solidFill>
        </p:spPr>
        <p:txBody>
          <a:bodyPr wrap="square" lIns="0" tIns="0" rIns="0" bIns="0" rtlCol="0">
            <a:spAutoFit/>
          </a:bodyPr>
          <a:lstStyle/>
          <a:p>
            <a:pPr algn="ctr"/>
            <a:r>
              <a:rPr lang="en-US" altLang="zh-TW" sz="1600" b="1" spc="0" baseline="0" dirty="0" smtClean="0"/>
              <a:t>iPhone11</a:t>
            </a:r>
            <a:endParaRPr lang="zh-TW" altLang="en-US" sz="1600" b="1" spc="0" baseline="0" dirty="0" smtClean="0"/>
          </a:p>
        </p:txBody>
      </p:sp>
      <p:sp>
        <p:nvSpPr>
          <p:cNvPr id="13" name="文字方塊 12"/>
          <p:cNvSpPr txBox="1"/>
          <p:nvPr/>
        </p:nvSpPr>
        <p:spPr>
          <a:xfrm>
            <a:off x="3667539" y="3000583"/>
            <a:ext cx="1379584" cy="492443"/>
          </a:xfrm>
          <a:prstGeom prst="rect">
            <a:avLst/>
          </a:prstGeom>
          <a:solidFill>
            <a:schemeClr val="accent1">
              <a:lumMod val="20000"/>
              <a:lumOff val="80000"/>
            </a:schemeClr>
          </a:solidFill>
        </p:spPr>
        <p:txBody>
          <a:bodyPr wrap="square" lIns="0" tIns="0" rIns="0" bIns="0" rtlCol="0">
            <a:spAutoFit/>
          </a:bodyPr>
          <a:lstStyle/>
          <a:p>
            <a:pPr algn="ctr"/>
            <a:r>
              <a:rPr lang="en-US" altLang="zh-TW" sz="1600" b="1" dirty="0" smtClean="0"/>
              <a:t>ARC EM9D</a:t>
            </a:r>
          </a:p>
          <a:p>
            <a:pPr algn="ctr"/>
            <a:r>
              <a:rPr lang="en-US" altLang="zh-TW" sz="1600" b="1" dirty="0" smtClean="0"/>
              <a:t>(Distorted)</a:t>
            </a:r>
            <a:endParaRPr lang="zh-TW" altLang="en-US" sz="1600" b="1" dirty="0"/>
          </a:p>
        </p:txBody>
      </p:sp>
      <p:graphicFrame>
        <p:nvGraphicFramePr>
          <p:cNvPr id="21" name="表格 20"/>
          <p:cNvGraphicFramePr>
            <a:graphicFrameLocks noGrp="1"/>
          </p:cNvGraphicFramePr>
          <p:nvPr>
            <p:extLst>
              <p:ext uri="{D42A27DB-BD31-4B8C-83A1-F6EECF244321}">
                <p14:modId xmlns:p14="http://schemas.microsoft.com/office/powerpoint/2010/main" val="2247293473"/>
              </p:ext>
            </p:extLst>
          </p:nvPr>
        </p:nvGraphicFramePr>
        <p:xfrm>
          <a:off x="882247" y="4113590"/>
          <a:ext cx="5210162" cy="2316480"/>
        </p:xfrm>
        <a:graphic>
          <a:graphicData uri="http://schemas.openxmlformats.org/drawingml/2006/table">
            <a:tbl>
              <a:tblPr firstRow="1" bandRow="1">
                <a:tableStyleId>{5C22544A-7EE6-4342-B048-85BDC9FD1C3A}</a:tableStyleId>
              </a:tblPr>
              <a:tblGrid>
                <a:gridCol w="1306681">
                  <a:extLst>
                    <a:ext uri="{9D8B030D-6E8A-4147-A177-3AD203B41FA5}">
                      <a16:colId xmlns:a16="http://schemas.microsoft.com/office/drawing/2014/main" val="796980293"/>
                    </a:ext>
                  </a:extLst>
                </a:gridCol>
                <a:gridCol w="1092504">
                  <a:extLst>
                    <a:ext uri="{9D8B030D-6E8A-4147-A177-3AD203B41FA5}">
                      <a16:colId xmlns:a16="http://schemas.microsoft.com/office/drawing/2014/main" val="3961663723"/>
                    </a:ext>
                  </a:extLst>
                </a:gridCol>
                <a:gridCol w="1681697">
                  <a:extLst>
                    <a:ext uri="{9D8B030D-6E8A-4147-A177-3AD203B41FA5}">
                      <a16:colId xmlns:a16="http://schemas.microsoft.com/office/drawing/2014/main" val="1778422376"/>
                    </a:ext>
                  </a:extLst>
                </a:gridCol>
                <a:gridCol w="1129280">
                  <a:extLst>
                    <a:ext uri="{9D8B030D-6E8A-4147-A177-3AD203B41FA5}">
                      <a16:colId xmlns:a16="http://schemas.microsoft.com/office/drawing/2014/main" val="2208371064"/>
                    </a:ext>
                  </a:extLst>
                </a:gridCol>
              </a:tblGrid>
              <a:tr h="440339">
                <a:tc>
                  <a:txBody>
                    <a:bodyPr/>
                    <a:lstStyle/>
                    <a:p>
                      <a:pPr algn="ctr"/>
                      <a:r>
                        <a:rPr lang="en-US" altLang="zh-TW" sz="1400" dirty="0" smtClean="0">
                          <a:latin typeface="Arial" panose="020B0604020202020204" pitchFamily="34" charset="0"/>
                          <a:cs typeface="Arial" panose="020B0604020202020204" pitchFamily="34" charset="0"/>
                        </a:rPr>
                        <a:t>Resolution</a:t>
                      </a:r>
                      <a:endParaRPr lang="en-US" altLang="zh-TW" sz="1200" dirty="0" smtClean="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r>
                        <a:rPr lang="en-US" altLang="zh-TW" sz="1400" dirty="0" smtClean="0">
                          <a:latin typeface="Arial" panose="020B0604020202020204" pitchFamily="34" charset="0"/>
                          <a:cs typeface="Arial" panose="020B0604020202020204" pitchFamily="34" charset="0"/>
                        </a:rPr>
                        <a:t>#Classes</a:t>
                      </a:r>
                    </a:p>
                  </a:txBody>
                  <a:tcPr anchor="ctr">
                    <a:lnT w="28575" cap="flat" cmpd="sng" algn="ctr">
                      <a:solidFill>
                        <a:schemeClr val="tx1"/>
                      </a:solidFill>
                      <a:prstDash val="solid"/>
                      <a:round/>
                      <a:headEnd type="none" w="med" len="med"/>
                      <a:tailEnd type="none" w="med" len="med"/>
                    </a:lnT>
                  </a:tcPr>
                </a:tc>
                <a:tc>
                  <a:txBody>
                    <a:bodyPr/>
                    <a:lstStyle/>
                    <a:p>
                      <a:pPr algn="ctr"/>
                      <a:r>
                        <a:rPr lang="en-US" altLang="zh-TW" sz="1400" dirty="0" smtClean="0">
                          <a:latin typeface="Arial" panose="020B0604020202020204" pitchFamily="34" charset="0"/>
                          <a:cs typeface="Arial" panose="020B0604020202020204" pitchFamily="34" charset="0"/>
                        </a:rPr>
                        <a:t>FC</a:t>
                      </a:r>
                      <a:r>
                        <a:rPr lang="en-US" altLang="zh-TW" sz="1400" baseline="0" dirty="0" smtClean="0">
                          <a:latin typeface="Arial" panose="020B0604020202020204" pitchFamily="34" charset="0"/>
                          <a:cs typeface="Arial" panose="020B0604020202020204" pitchFamily="34" charset="0"/>
                        </a:rPr>
                        <a:t> Size </a:t>
                      </a:r>
                    </a:p>
                    <a:p>
                      <a:pPr algn="ctr"/>
                      <a:r>
                        <a:rPr lang="en-US" altLang="zh-TW" sz="1200" baseline="0" dirty="0" smtClean="0">
                          <a:latin typeface="Arial" panose="020B0604020202020204" pitchFamily="34" charset="0"/>
                          <a:cs typeface="Arial" panose="020B0604020202020204" pitchFamily="34" charset="0"/>
                        </a:rPr>
                        <a:t>(input size = 1024)</a:t>
                      </a:r>
                      <a:endParaRPr lang="zh-TW" altLang="en-US" sz="12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a:txBody>
                    <a:bodyPr/>
                    <a:lstStyle/>
                    <a:p>
                      <a:pPr algn="ctr"/>
                      <a:r>
                        <a:rPr lang="en-US" altLang="zh-TW" sz="1400" dirty="0" smtClean="0">
                          <a:latin typeface="Arial" panose="020B0604020202020204" pitchFamily="34" charset="0"/>
                          <a:cs typeface="Arial" panose="020B0604020202020204" pitchFamily="34" charset="0"/>
                        </a:rPr>
                        <a:t>Accuracy</a:t>
                      </a:r>
                      <a:endParaRPr lang="en-US" altLang="zh-TW" sz="1400" dirty="0" smtClean="0">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61272"/>
                  </a:ext>
                </a:extLst>
              </a:tr>
              <a:tr h="275212">
                <a:tc>
                  <a:txBody>
                    <a:bodyPr/>
                    <a:lstStyle/>
                    <a:p>
                      <a:pPr algn="ctr"/>
                      <a:r>
                        <a:rPr lang="en-US" altLang="zh-TW" sz="1400" b="1" dirty="0" smtClean="0">
                          <a:latin typeface="Arial" panose="020B0604020202020204" pitchFamily="34" charset="0"/>
                          <a:cs typeface="Arial" panose="020B0604020202020204" pitchFamily="34" charset="0"/>
                        </a:rPr>
                        <a:t>1</a:t>
                      </a:r>
                      <a:r>
                        <a:rPr lang="en-US" altLang="zh-TW" sz="1400" b="1" baseline="30000" dirty="0" smtClean="0">
                          <a:latin typeface="Arial" panose="020B0604020202020204" pitchFamily="34" charset="0"/>
                          <a:cs typeface="Arial" panose="020B0604020202020204" pitchFamily="34" charset="0"/>
                        </a:rPr>
                        <a:t>o</a:t>
                      </a:r>
                      <a:endParaRPr lang="zh-TW" altLang="en-US" sz="1400" b="1" baseline="30000"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360</a:t>
                      </a:r>
                      <a:endParaRPr lang="zh-TW" altLang="en-US" sz="1400" b="1" dirty="0">
                        <a:latin typeface="Arial" panose="020B0604020202020204" pitchFamily="34" charset="0"/>
                        <a:cs typeface="Arial" panose="020B0604020202020204" pitchFamily="34" charset="0"/>
                      </a:endParaRPr>
                    </a:p>
                  </a:txBody>
                  <a:tcPr anchor="ctr">
                    <a:solidFill>
                      <a:schemeClr val="accent2">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369 K</a:t>
                      </a:r>
                      <a:endParaRPr lang="zh-TW" altLang="en-US" sz="1400" b="1" dirty="0">
                        <a:latin typeface="Arial" panose="020B0604020202020204" pitchFamily="34" charset="0"/>
                        <a:cs typeface="Arial" panose="020B0604020202020204" pitchFamily="34" charset="0"/>
                      </a:endParaRPr>
                    </a:p>
                  </a:txBody>
                  <a:tcPr anchor="ctr">
                    <a:solidFill>
                      <a:schemeClr val="accent2">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75.35%</a:t>
                      </a:r>
                      <a:endParaRPr lang="zh-TW" altLang="en-US" sz="1400" b="1" dirty="0">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4251657954"/>
                  </a:ext>
                </a:extLst>
              </a:tr>
              <a:tr h="275212">
                <a:tc>
                  <a:txBody>
                    <a:bodyPr/>
                    <a:lstStyle/>
                    <a:p>
                      <a:pPr algn="ctr"/>
                      <a:r>
                        <a:rPr lang="en-US" altLang="zh-TW" sz="1400" b="1" dirty="0" smtClean="0">
                          <a:latin typeface="Arial" panose="020B0604020202020204" pitchFamily="34" charset="0"/>
                          <a:cs typeface="Arial" panose="020B0604020202020204" pitchFamily="34" charset="0"/>
                        </a:rPr>
                        <a:t>2</a:t>
                      </a:r>
                      <a:r>
                        <a:rPr lang="en-US" altLang="zh-TW" sz="1400" b="1" baseline="30000" dirty="0" smtClean="0">
                          <a:latin typeface="Arial" panose="020B0604020202020204" pitchFamily="34" charset="0"/>
                          <a:cs typeface="Arial" panose="020B0604020202020204" pitchFamily="34" charset="0"/>
                        </a:rPr>
                        <a:t>o</a:t>
                      </a:r>
                      <a:endParaRPr lang="zh-TW" altLang="en-US" sz="1400" b="1"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180</a:t>
                      </a:r>
                      <a:endParaRPr lang="zh-TW" altLang="en-US" sz="1400" b="1" dirty="0">
                        <a:latin typeface="Arial" panose="020B0604020202020204" pitchFamily="34" charset="0"/>
                        <a:cs typeface="Arial" panose="020B0604020202020204" pitchFamily="34" charset="0"/>
                      </a:endParaRPr>
                    </a:p>
                  </a:txBody>
                  <a:tcPr anchor="ctr">
                    <a:solidFill>
                      <a:schemeClr val="accent2">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185 K</a:t>
                      </a:r>
                      <a:endParaRPr lang="zh-TW" altLang="en-US" sz="1400" b="1" dirty="0">
                        <a:latin typeface="Arial" panose="020B0604020202020204" pitchFamily="34" charset="0"/>
                        <a:cs typeface="Arial" panose="020B0604020202020204" pitchFamily="34" charset="0"/>
                      </a:endParaRPr>
                    </a:p>
                  </a:txBody>
                  <a:tcPr anchor="ctr">
                    <a:solidFill>
                      <a:schemeClr val="accent2">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89.75%</a:t>
                      </a:r>
                      <a:endParaRPr lang="zh-TW" altLang="en-US" sz="1400" b="1" dirty="0">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3393691716"/>
                  </a:ext>
                </a:extLst>
              </a:tr>
              <a:tr h="275212">
                <a:tc>
                  <a:txBody>
                    <a:bodyPr/>
                    <a:lstStyle/>
                    <a:p>
                      <a:pPr marL="0" algn="ctr" defTabSz="914400" rtl="0" eaLnBrk="1" latinLnBrk="0" hangingPunct="1"/>
                      <a:r>
                        <a:rPr lang="en-US" altLang="zh-TW" sz="1400" b="1" kern="1200" spc="100" dirty="0" smtClean="0">
                          <a:solidFill>
                            <a:schemeClr val="dk1"/>
                          </a:solidFill>
                          <a:latin typeface="Arial" panose="020B0604020202020204" pitchFamily="34" charset="0"/>
                          <a:ea typeface="+mn-ea"/>
                          <a:cs typeface="Arial" panose="020B0604020202020204" pitchFamily="34" charset="0"/>
                        </a:rPr>
                        <a:t>3</a:t>
                      </a:r>
                      <a:r>
                        <a:rPr lang="en-US" altLang="zh-TW" sz="1400" b="1" baseline="30000" dirty="0" smtClean="0">
                          <a:latin typeface="Arial" panose="020B0604020202020204" pitchFamily="34" charset="0"/>
                          <a:cs typeface="Arial" panose="020B0604020202020204" pitchFamily="34" charset="0"/>
                        </a:rPr>
                        <a:t>o</a:t>
                      </a:r>
                      <a:endParaRPr lang="zh-TW" altLang="en-US" sz="1400" b="1" kern="1200" spc="100" dirty="0">
                        <a:solidFill>
                          <a:schemeClr val="dk1"/>
                        </a:solidFill>
                        <a:latin typeface="Arial" panose="020B0604020202020204" pitchFamily="34" charset="0"/>
                        <a:ea typeface="+mn-ea"/>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marL="0" algn="ctr" defTabSz="914400" rtl="0" eaLnBrk="1" latinLnBrk="0" hangingPunct="1"/>
                      <a:r>
                        <a:rPr lang="en-US" altLang="zh-TW" sz="1400" b="1" kern="1200" spc="100" dirty="0" smtClean="0">
                          <a:solidFill>
                            <a:schemeClr val="dk1"/>
                          </a:solidFill>
                          <a:latin typeface="Arial" panose="020B0604020202020204" pitchFamily="34" charset="0"/>
                          <a:ea typeface="+mn-ea"/>
                          <a:cs typeface="Arial" panose="020B0604020202020204" pitchFamily="34" charset="0"/>
                        </a:rPr>
                        <a:t>120</a:t>
                      </a:r>
                      <a:endParaRPr lang="zh-TW" altLang="en-US" sz="1400" b="1" kern="1200" spc="100" dirty="0">
                        <a:solidFill>
                          <a:schemeClr val="dk1"/>
                        </a:solidFill>
                        <a:latin typeface="Arial" panose="020B0604020202020204" pitchFamily="34" charset="0"/>
                        <a:ea typeface="+mn-ea"/>
                        <a:cs typeface="Arial" panose="020B0604020202020204" pitchFamily="34" charset="0"/>
                      </a:endParaRPr>
                    </a:p>
                  </a:txBody>
                  <a:tcPr anchor="ctr">
                    <a:solidFill>
                      <a:schemeClr val="accent2">
                        <a:lumMod val="20000"/>
                        <a:lumOff val="80000"/>
                      </a:schemeClr>
                    </a:solidFill>
                  </a:tcPr>
                </a:tc>
                <a:tc>
                  <a:txBody>
                    <a:bodyPr/>
                    <a:lstStyle/>
                    <a:p>
                      <a:pPr marL="0" algn="ctr" defTabSz="914400" rtl="0" eaLnBrk="1" latinLnBrk="0" hangingPunct="1"/>
                      <a:r>
                        <a:rPr lang="en-US" altLang="zh-TW" sz="1400" b="1" kern="1200" spc="100" dirty="0" smtClean="0">
                          <a:solidFill>
                            <a:schemeClr val="dk1"/>
                          </a:solidFill>
                          <a:latin typeface="Arial" panose="020B0604020202020204" pitchFamily="34" charset="0"/>
                          <a:ea typeface="+mn-ea"/>
                          <a:cs typeface="Arial" panose="020B0604020202020204" pitchFamily="34" charset="0"/>
                        </a:rPr>
                        <a:t>123 K</a:t>
                      </a:r>
                      <a:endParaRPr lang="zh-TW" altLang="en-US" sz="1400" b="1" kern="1200" spc="100" dirty="0">
                        <a:solidFill>
                          <a:schemeClr val="dk1"/>
                        </a:solidFill>
                        <a:latin typeface="Arial" panose="020B0604020202020204" pitchFamily="34" charset="0"/>
                        <a:ea typeface="+mn-ea"/>
                        <a:cs typeface="Arial" panose="020B0604020202020204" pitchFamily="34" charset="0"/>
                      </a:endParaRPr>
                    </a:p>
                  </a:txBody>
                  <a:tcPr anchor="ctr">
                    <a:solidFill>
                      <a:schemeClr val="accent2">
                        <a:lumMod val="20000"/>
                        <a:lumOff val="80000"/>
                      </a:schemeClr>
                    </a:solidFill>
                  </a:tcPr>
                </a:tc>
                <a:tc>
                  <a:txBody>
                    <a:bodyPr/>
                    <a:lstStyle/>
                    <a:p>
                      <a:pPr marL="0" algn="ctr" defTabSz="914400" rtl="0" eaLnBrk="1" latinLnBrk="0" hangingPunct="1"/>
                      <a:r>
                        <a:rPr lang="en-US" altLang="zh-TW" sz="1400" b="1" kern="1200" spc="100" dirty="0" smtClean="0">
                          <a:solidFill>
                            <a:schemeClr val="dk1"/>
                          </a:solidFill>
                          <a:latin typeface="Arial" panose="020B0604020202020204" pitchFamily="34" charset="0"/>
                          <a:ea typeface="+mn-ea"/>
                          <a:cs typeface="Arial" panose="020B0604020202020204" pitchFamily="34" charset="0"/>
                        </a:rPr>
                        <a:t>94.65%</a:t>
                      </a:r>
                      <a:endParaRPr lang="zh-TW" altLang="en-US" sz="1400" b="1" kern="1200" spc="100" dirty="0">
                        <a:solidFill>
                          <a:schemeClr val="dk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841035620"/>
                  </a:ext>
                </a:extLst>
              </a:tr>
              <a:tr h="275212">
                <a:tc>
                  <a:txBody>
                    <a:bodyPr/>
                    <a:lstStyle/>
                    <a:p>
                      <a:pPr algn="ctr"/>
                      <a:r>
                        <a:rPr lang="en-US" altLang="zh-TW" sz="1400" b="1" dirty="0" smtClean="0">
                          <a:latin typeface="Arial" panose="020B0604020202020204" pitchFamily="34" charset="0"/>
                          <a:cs typeface="Arial" panose="020B0604020202020204" pitchFamily="34" charset="0"/>
                        </a:rPr>
                        <a:t>4</a:t>
                      </a:r>
                      <a:r>
                        <a:rPr lang="en-US" altLang="zh-TW" sz="1400" b="1" baseline="30000" dirty="0" smtClean="0">
                          <a:latin typeface="Arial" panose="020B0604020202020204" pitchFamily="34" charset="0"/>
                          <a:cs typeface="Arial" panose="020B0604020202020204" pitchFamily="34" charset="0"/>
                        </a:rPr>
                        <a:t>o</a:t>
                      </a:r>
                      <a:endParaRPr lang="zh-TW" altLang="en-US" sz="1400" b="1"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90</a:t>
                      </a:r>
                      <a:endParaRPr lang="zh-TW" altLang="en-US" sz="1400" b="1" dirty="0">
                        <a:latin typeface="Arial" panose="020B0604020202020204" pitchFamily="34" charset="0"/>
                        <a:cs typeface="Arial" panose="020B0604020202020204" pitchFamily="34" charset="0"/>
                      </a:endParaRPr>
                    </a:p>
                  </a:txBody>
                  <a:tcPr anchor="ctr">
                    <a:solidFill>
                      <a:schemeClr val="accent2">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92 K</a:t>
                      </a:r>
                      <a:endParaRPr lang="zh-TW" altLang="en-US" sz="1400" b="1" dirty="0">
                        <a:latin typeface="Arial" panose="020B0604020202020204" pitchFamily="34" charset="0"/>
                        <a:cs typeface="Arial" panose="020B0604020202020204" pitchFamily="34" charset="0"/>
                      </a:endParaRPr>
                    </a:p>
                  </a:txBody>
                  <a:tcPr anchor="ctr">
                    <a:solidFill>
                      <a:schemeClr val="accent2">
                        <a:lumMod val="20000"/>
                        <a:lumOff val="80000"/>
                      </a:schemeClr>
                    </a:solidFill>
                  </a:tcPr>
                </a:tc>
                <a:tc>
                  <a:txBody>
                    <a:bodyPr/>
                    <a:lstStyle/>
                    <a:p>
                      <a:pPr marL="0" algn="ctr" defTabSz="914400" rtl="0" eaLnBrk="1" latinLnBrk="0" hangingPunct="1"/>
                      <a:r>
                        <a:rPr lang="en-US" altLang="zh-TW" sz="1400" b="1" kern="1200" spc="100" dirty="0" smtClean="0">
                          <a:solidFill>
                            <a:schemeClr val="dk1"/>
                          </a:solidFill>
                          <a:latin typeface="Arial" panose="020B0604020202020204" pitchFamily="34" charset="0"/>
                          <a:ea typeface="+mn-ea"/>
                          <a:cs typeface="Arial" panose="020B0604020202020204" pitchFamily="34" charset="0"/>
                        </a:rPr>
                        <a:t>94.55%</a:t>
                      </a:r>
                      <a:endParaRPr lang="zh-TW" altLang="en-US" sz="1400" b="1" kern="1200" spc="100" dirty="0">
                        <a:solidFill>
                          <a:schemeClr val="dk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151583322"/>
                  </a:ext>
                </a:extLst>
              </a:tr>
              <a:tr h="275212">
                <a:tc>
                  <a:txBody>
                    <a:bodyPr/>
                    <a:lstStyle/>
                    <a:p>
                      <a:pPr algn="ctr"/>
                      <a:r>
                        <a:rPr lang="en-US" altLang="zh-TW" sz="1400" b="1" dirty="0" smtClean="0">
                          <a:latin typeface="Arial" panose="020B0604020202020204" pitchFamily="34" charset="0"/>
                          <a:cs typeface="Arial" panose="020B0604020202020204" pitchFamily="34" charset="0"/>
                        </a:rPr>
                        <a:t>5</a:t>
                      </a:r>
                      <a:r>
                        <a:rPr lang="en-US" altLang="zh-TW" sz="1400" b="1" baseline="30000" dirty="0" smtClean="0">
                          <a:latin typeface="Arial" panose="020B0604020202020204" pitchFamily="34" charset="0"/>
                          <a:cs typeface="Arial" panose="020B0604020202020204" pitchFamily="34" charset="0"/>
                        </a:rPr>
                        <a:t>o</a:t>
                      </a:r>
                      <a:endParaRPr lang="zh-TW" altLang="en-US" sz="1400" b="1"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72</a:t>
                      </a:r>
                      <a:endParaRPr lang="zh-TW" altLang="en-US" sz="1400" b="1" dirty="0">
                        <a:latin typeface="Arial" panose="020B0604020202020204" pitchFamily="34" charset="0"/>
                        <a:cs typeface="Arial" panose="020B0604020202020204" pitchFamily="34" charset="0"/>
                      </a:endParaRPr>
                    </a:p>
                  </a:txBody>
                  <a:tcPr anchor="ctr">
                    <a:solidFill>
                      <a:schemeClr val="accent4">
                        <a:lumMod val="40000"/>
                        <a:lumOff val="6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74 K</a:t>
                      </a:r>
                      <a:endParaRPr lang="zh-TW" altLang="en-US" sz="1400" b="1" dirty="0">
                        <a:latin typeface="Arial" panose="020B0604020202020204" pitchFamily="34" charset="0"/>
                        <a:cs typeface="Arial" panose="020B0604020202020204" pitchFamily="34" charset="0"/>
                      </a:endParaRPr>
                    </a:p>
                  </a:txBody>
                  <a:tcPr anchor="ctr">
                    <a:solidFill>
                      <a:schemeClr val="accent4">
                        <a:lumMod val="40000"/>
                        <a:lumOff val="60000"/>
                      </a:schemeClr>
                    </a:solidFill>
                  </a:tcPr>
                </a:tc>
                <a:tc>
                  <a:txBody>
                    <a:bodyPr/>
                    <a:lstStyle/>
                    <a:p>
                      <a:pPr marL="0" algn="ctr" defTabSz="914400" rtl="0" eaLnBrk="1" latinLnBrk="0" hangingPunct="1"/>
                      <a:r>
                        <a:rPr lang="en-US" altLang="zh-TW" sz="1400" b="1" kern="1200" spc="100" dirty="0" smtClean="0">
                          <a:solidFill>
                            <a:schemeClr val="dk1"/>
                          </a:solidFill>
                          <a:latin typeface="Arial" panose="020B0604020202020204" pitchFamily="34" charset="0"/>
                          <a:ea typeface="+mn-ea"/>
                          <a:cs typeface="Arial" panose="020B0604020202020204" pitchFamily="34" charset="0"/>
                        </a:rPr>
                        <a:t>97.15%</a:t>
                      </a:r>
                      <a:endParaRPr lang="zh-TW" altLang="en-US" sz="1400" b="1" kern="1200" spc="100" dirty="0">
                        <a:solidFill>
                          <a:schemeClr val="dk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2064613880"/>
                  </a:ext>
                </a:extLst>
              </a:tr>
              <a:tr h="275212">
                <a:tc>
                  <a:txBody>
                    <a:bodyPr/>
                    <a:lstStyle/>
                    <a:p>
                      <a:pPr algn="ctr"/>
                      <a:r>
                        <a:rPr lang="en-US" altLang="zh-TW" sz="1400" b="1" dirty="0" smtClean="0">
                          <a:latin typeface="Arial" panose="020B0604020202020204" pitchFamily="34" charset="0"/>
                          <a:cs typeface="Arial" panose="020B0604020202020204" pitchFamily="34" charset="0"/>
                        </a:rPr>
                        <a:t>6</a:t>
                      </a:r>
                      <a:r>
                        <a:rPr lang="en-US" altLang="zh-TW" sz="1400" b="1" baseline="30000" dirty="0" smtClean="0">
                          <a:latin typeface="Arial" panose="020B0604020202020204" pitchFamily="34" charset="0"/>
                          <a:cs typeface="Arial" panose="020B0604020202020204" pitchFamily="34" charset="0"/>
                        </a:rPr>
                        <a:t>o</a:t>
                      </a:r>
                      <a:endParaRPr lang="zh-TW" altLang="en-US" sz="1400" b="1"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60</a:t>
                      </a:r>
                      <a:endParaRPr lang="zh-TW" altLang="en-US" sz="1400" b="1" dirty="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TW" sz="1400" b="1" dirty="0" smtClean="0">
                          <a:latin typeface="Arial" panose="020B0604020202020204" pitchFamily="34" charset="0"/>
                          <a:cs typeface="Arial" panose="020B0604020202020204" pitchFamily="34" charset="0"/>
                        </a:rPr>
                        <a:t>62 K</a:t>
                      </a:r>
                      <a:endParaRPr lang="zh-TW" altLang="en-US" sz="1400" b="1" dirty="0">
                        <a:latin typeface="Arial" panose="020B0604020202020204" pitchFamily="34" charset="0"/>
                        <a:cs typeface="Arial" panose="020B0604020202020204" pitchFamily="34" charset="0"/>
                      </a:endParaRPr>
                    </a:p>
                  </a:txBody>
                  <a:tcPr anchor="ctr">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r>
                        <a:rPr lang="en-US" altLang="zh-TW" sz="1400" b="1" kern="1200" spc="100" dirty="0" smtClean="0">
                          <a:solidFill>
                            <a:schemeClr val="dk1"/>
                          </a:solidFill>
                          <a:latin typeface="Arial" panose="020B0604020202020204" pitchFamily="34" charset="0"/>
                          <a:ea typeface="+mn-ea"/>
                          <a:cs typeface="Arial" panose="020B0604020202020204" pitchFamily="34" charset="0"/>
                        </a:rPr>
                        <a:t>98.35%</a:t>
                      </a:r>
                      <a:endParaRPr lang="zh-TW" altLang="en-US" sz="1400" b="1" kern="1200" spc="100" dirty="0">
                        <a:solidFill>
                          <a:schemeClr val="dk1"/>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98116247"/>
                  </a:ext>
                </a:extLst>
              </a:tr>
            </a:tbl>
          </a:graphicData>
        </a:graphic>
      </p:graphicFrame>
      <p:pic>
        <p:nvPicPr>
          <p:cNvPr id="27" name="圖片 26"/>
          <p:cNvPicPr>
            <a:picLocks noChangeAspect="1"/>
          </p:cNvPicPr>
          <p:nvPr/>
        </p:nvPicPr>
        <p:blipFill rotWithShape="1">
          <a:blip r:embed="rId7"/>
          <a:srcRect l="6942" t="12690" r="14327" b="8577"/>
          <a:stretch/>
        </p:blipFill>
        <p:spPr>
          <a:xfrm>
            <a:off x="988958" y="2263553"/>
            <a:ext cx="1277638" cy="958228"/>
          </a:xfrm>
          <a:prstGeom prst="rect">
            <a:avLst/>
          </a:prstGeom>
        </p:spPr>
      </p:pic>
      <p:sp>
        <p:nvSpPr>
          <p:cNvPr id="28" name="文字方塊 27"/>
          <p:cNvSpPr txBox="1"/>
          <p:nvPr/>
        </p:nvSpPr>
        <p:spPr>
          <a:xfrm>
            <a:off x="882247" y="3232276"/>
            <a:ext cx="2560905" cy="215444"/>
          </a:xfrm>
          <a:prstGeom prst="rect">
            <a:avLst/>
          </a:prstGeom>
          <a:noFill/>
        </p:spPr>
        <p:txBody>
          <a:bodyPr wrap="square" lIns="0" tIns="0" rIns="0" bIns="0" rtlCol="0">
            <a:spAutoFit/>
          </a:bodyPr>
          <a:lstStyle/>
          <a:p>
            <a:r>
              <a:rPr lang="zh-TW" altLang="en-US" sz="1400" dirty="0"/>
              <a:t>▲ </a:t>
            </a:r>
            <a:r>
              <a:rPr lang="en-US" altLang="zh-TW" sz="1400" spc="0" baseline="0" dirty="0" smtClean="0"/>
              <a:t>HM0360 </a:t>
            </a:r>
            <a:r>
              <a:rPr lang="en-US" altLang="zh-TW" sz="1400" spc="0" baseline="0" dirty="0" err="1" smtClean="0"/>
              <a:t>AoSTM</a:t>
            </a:r>
            <a:r>
              <a:rPr lang="en-US" altLang="zh-TW" sz="1400" spc="0" dirty="0" smtClean="0"/>
              <a:t> VGA </a:t>
            </a:r>
            <a:r>
              <a:rPr lang="en-US" altLang="zh-TW" sz="1400" dirty="0" smtClean="0"/>
              <a:t>C</a:t>
            </a:r>
            <a:r>
              <a:rPr lang="en-US" altLang="zh-TW" sz="1400" spc="0" dirty="0" smtClean="0"/>
              <a:t>amera</a:t>
            </a:r>
            <a:endParaRPr lang="zh-TW" altLang="en-US" sz="1400" spc="0" baseline="0" dirty="0" smtClean="0"/>
          </a:p>
        </p:txBody>
      </p:sp>
      <p:pic>
        <p:nvPicPr>
          <p:cNvPr id="29" name="圖片 28"/>
          <p:cNvPicPr>
            <a:picLocks noChangeAspect="1"/>
          </p:cNvPicPr>
          <p:nvPr/>
        </p:nvPicPr>
        <p:blipFill>
          <a:blip r:embed="rId8"/>
          <a:stretch>
            <a:fillRect/>
          </a:stretch>
        </p:blipFill>
        <p:spPr>
          <a:xfrm>
            <a:off x="2355068" y="2263553"/>
            <a:ext cx="958228" cy="958228"/>
          </a:xfrm>
          <a:prstGeom prst="rect">
            <a:avLst/>
          </a:prstGeom>
        </p:spPr>
      </p:pic>
      <p:grpSp>
        <p:nvGrpSpPr>
          <p:cNvPr id="33" name="群組 32"/>
          <p:cNvGrpSpPr/>
          <p:nvPr/>
        </p:nvGrpSpPr>
        <p:grpSpPr>
          <a:xfrm>
            <a:off x="9289850" y="2163305"/>
            <a:ext cx="2737164" cy="1340304"/>
            <a:chOff x="9270024" y="2244009"/>
            <a:chExt cx="2737164" cy="1340304"/>
          </a:xfrm>
        </p:grpSpPr>
        <p:sp>
          <p:nvSpPr>
            <p:cNvPr id="18" name="文字方塊 17"/>
            <p:cNvSpPr txBox="1"/>
            <p:nvPr/>
          </p:nvSpPr>
          <p:spPr>
            <a:xfrm>
              <a:off x="9270024" y="3368869"/>
              <a:ext cx="2737164" cy="215444"/>
            </a:xfrm>
            <a:prstGeom prst="rect">
              <a:avLst/>
            </a:prstGeom>
            <a:noFill/>
          </p:spPr>
          <p:txBody>
            <a:bodyPr wrap="square" lIns="0" tIns="0" rIns="0" bIns="0" rtlCol="0">
              <a:spAutoFit/>
            </a:bodyPr>
            <a:lstStyle/>
            <a:p>
              <a:pPr algn="ctr"/>
              <a:r>
                <a:rPr lang="zh-TW" altLang="en-US" sz="1400" spc="0" baseline="0" dirty="0" smtClean="0"/>
                <a:t>▲ </a:t>
              </a:r>
              <a:r>
                <a:rPr lang="en-US" altLang="zh-TW" sz="1400" b="1" dirty="0">
                  <a:solidFill>
                    <a:srgbClr val="FF0000"/>
                  </a:solidFill>
                </a:rPr>
                <a:t>w</a:t>
              </a:r>
              <a:r>
                <a:rPr lang="en-US" altLang="zh-TW" sz="1400" b="1" dirty="0" smtClean="0">
                  <a:solidFill>
                    <a:srgbClr val="FF0000"/>
                  </a:solidFill>
                </a:rPr>
                <a:t>/o</a:t>
              </a:r>
              <a:r>
                <a:rPr lang="en-US" altLang="zh-TW" sz="1400" dirty="0" smtClean="0"/>
                <a:t> Fisheye Transform</a:t>
              </a:r>
              <a:endParaRPr lang="zh-TW" altLang="en-US" sz="1400" spc="0" baseline="0" dirty="0" smtClean="0"/>
            </a:p>
          </p:txBody>
        </p:sp>
        <p:grpSp>
          <p:nvGrpSpPr>
            <p:cNvPr id="30" name="群組 29"/>
            <p:cNvGrpSpPr/>
            <p:nvPr/>
          </p:nvGrpSpPr>
          <p:grpSpPr>
            <a:xfrm>
              <a:off x="9565959" y="2244009"/>
              <a:ext cx="2160000" cy="1080000"/>
              <a:chOff x="10307607" y="11189"/>
              <a:chExt cx="2160000" cy="1080000"/>
            </a:xfrm>
          </p:grpSpPr>
          <p:pic>
            <p:nvPicPr>
              <p:cNvPr id="14" name="圖片 13"/>
              <p:cNvPicPr>
                <a:picLocks noChangeAspect="1"/>
              </p:cNvPicPr>
              <p:nvPr/>
            </p:nvPicPr>
            <p:blipFill>
              <a:blip r:embed="rId9"/>
              <a:stretch>
                <a:fillRect/>
              </a:stretch>
            </p:blipFill>
            <p:spPr>
              <a:xfrm>
                <a:off x="11387607" y="11189"/>
                <a:ext cx="1080000" cy="1080000"/>
              </a:xfrm>
              <a:prstGeom prst="rect">
                <a:avLst/>
              </a:prstGeom>
            </p:spPr>
          </p:pic>
          <p:pic>
            <p:nvPicPr>
              <p:cNvPr id="24" name="圖片 23"/>
              <p:cNvPicPr>
                <a:picLocks noChangeAspect="1"/>
              </p:cNvPicPr>
              <p:nvPr/>
            </p:nvPicPr>
            <p:blipFill>
              <a:blip r:embed="rId10"/>
              <a:stretch>
                <a:fillRect/>
              </a:stretch>
            </p:blipFill>
            <p:spPr>
              <a:xfrm>
                <a:off x="10307607" y="11189"/>
                <a:ext cx="1080000" cy="1080000"/>
              </a:xfrm>
              <a:prstGeom prst="rect">
                <a:avLst/>
              </a:prstGeom>
            </p:spPr>
          </p:pic>
        </p:grpSp>
      </p:grpSp>
      <p:grpSp>
        <p:nvGrpSpPr>
          <p:cNvPr id="32" name="群組 31"/>
          <p:cNvGrpSpPr/>
          <p:nvPr/>
        </p:nvGrpSpPr>
        <p:grpSpPr>
          <a:xfrm>
            <a:off x="6935271" y="2163305"/>
            <a:ext cx="2748553" cy="1353293"/>
            <a:chOff x="6915445" y="2244009"/>
            <a:chExt cx="2748553" cy="1353293"/>
          </a:xfrm>
        </p:grpSpPr>
        <p:sp>
          <p:nvSpPr>
            <p:cNvPr id="19" name="文字方塊 18"/>
            <p:cNvSpPr txBox="1"/>
            <p:nvPr/>
          </p:nvSpPr>
          <p:spPr>
            <a:xfrm>
              <a:off x="6915445" y="3381858"/>
              <a:ext cx="2748553" cy="215444"/>
            </a:xfrm>
            <a:prstGeom prst="rect">
              <a:avLst/>
            </a:prstGeom>
            <a:noFill/>
          </p:spPr>
          <p:txBody>
            <a:bodyPr wrap="square" lIns="0" tIns="0" rIns="0" bIns="0" rtlCol="0">
              <a:spAutoFit/>
            </a:bodyPr>
            <a:lstStyle/>
            <a:p>
              <a:pPr algn="ctr"/>
              <a:r>
                <a:rPr lang="zh-TW" altLang="en-US" sz="1400" spc="0" baseline="0" dirty="0" smtClean="0"/>
                <a:t>▲ </a:t>
              </a:r>
              <a:r>
                <a:rPr lang="en-US" altLang="zh-TW" sz="1400" b="1" dirty="0">
                  <a:solidFill>
                    <a:srgbClr val="00B050"/>
                  </a:solidFill>
                </a:rPr>
                <a:t>w</a:t>
              </a:r>
              <a:r>
                <a:rPr lang="en-US" altLang="zh-TW" sz="1400" b="1" dirty="0" smtClean="0">
                  <a:solidFill>
                    <a:srgbClr val="00B050"/>
                  </a:solidFill>
                </a:rPr>
                <a:t>/</a:t>
              </a:r>
              <a:r>
                <a:rPr lang="en-US" altLang="zh-TW" sz="1400" b="1" dirty="0" smtClean="0">
                  <a:solidFill>
                    <a:srgbClr val="26874D"/>
                  </a:solidFill>
                </a:rPr>
                <a:t> </a:t>
              </a:r>
              <a:r>
                <a:rPr lang="en-US" altLang="zh-TW" sz="1400" dirty="0" smtClean="0"/>
                <a:t>Fisheye Transform</a:t>
              </a:r>
              <a:endParaRPr lang="zh-TW" altLang="en-US" sz="1400" spc="0" baseline="0" dirty="0" smtClean="0"/>
            </a:p>
          </p:txBody>
        </p:sp>
        <p:grpSp>
          <p:nvGrpSpPr>
            <p:cNvPr id="31" name="群組 30"/>
            <p:cNvGrpSpPr/>
            <p:nvPr/>
          </p:nvGrpSpPr>
          <p:grpSpPr>
            <a:xfrm>
              <a:off x="7209722" y="2244009"/>
              <a:ext cx="2214300" cy="1080000"/>
              <a:chOff x="12588812" y="11189"/>
              <a:chExt cx="2214300" cy="1080000"/>
            </a:xfrm>
          </p:grpSpPr>
          <p:pic>
            <p:nvPicPr>
              <p:cNvPr id="15" name="圖片 14"/>
              <p:cNvPicPr>
                <a:picLocks noChangeAspect="1"/>
              </p:cNvPicPr>
              <p:nvPr/>
            </p:nvPicPr>
            <p:blipFill rotWithShape="1">
              <a:blip r:embed="rId11"/>
              <a:srcRect l="9710" t="9710" r="9633" b="9633"/>
              <a:stretch/>
            </p:blipFill>
            <p:spPr>
              <a:xfrm>
                <a:off x="13723112" y="11189"/>
                <a:ext cx="1080000" cy="1080000"/>
              </a:xfrm>
              <a:prstGeom prst="rect">
                <a:avLst/>
              </a:prstGeom>
            </p:spPr>
          </p:pic>
          <p:pic>
            <p:nvPicPr>
              <p:cNvPr id="25" name="圖片 24"/>
              <p:cNvPicPr>
                <a:picLocks noChangeAspect="1"/>
              </p:cNvPicPr>
              <p:nvPr/>
            </p:nvPicPr>
            <p:blipFill rotWithShape="1">
              <a:blip r:embed="rId12"/>
              <a:srcRect l="14051" t="14051" r="13719" b="13719"/>
              <a:stretch/>
            </p:blipFill>
            <p:spPr>
              <a:xfrm>
                <a:off x="12588812" y="11189"/>
                <a:ext cx="1080000" cy="1080000"/>
              </a:xfrm>
              <a:prstGeom prst="rect">
                <a:avLst/>
              </a:prstGeom>
            </p:spPr>
          </p:pic>
        </p:grpSp>
      </p:grpSp>
      <p:grpSp>
        <p:nvGrpSpPr>
          <p:cNvPr id="50" name="群組 49"/>
          <p:cNvGrpSpPr/>
          <p:nvPr/>
        </p:nvGrpSpPr>
        <p:grpSpPr>
          <a:xfrm>
            <a:off x="6274608" y="4440012"/>
            <a:ext cx="5377868" cy="1524081"/>
            <a:chOff x="6593197" y="4232029"/>
            <a:chExt cx="5170455" cy="1465300"/>
          </a:xfrm>
        </p:grpSpPr>
        <p:grpSp>
          <p:nvGrpSpPr>
            <p:cNvPr id="38" name="群組 37"/>
            <p:cNvGrpSpPr/>
            <p:nvPr/>
          </p:nvGrpSpPr>
          <p:grpSpPr>
            <a:xfrm>
              <a:off x="6593197" y="4846330"/>
              <a:ext cx="5170455" cy="850999"/>
              <a:chOff x="7418" y="-21041"/>
              <a:chExt cx="4559253" cy="750402"/>
            </a:xfrm>
          </p:grpSpPr>
          <p:pic>
            <p:nvPicPr>
              <p:cNvPr id="20" name="圖片 19"/>
              <p:cNvPicPr>
                <a:picLocks noChangeAspect="1"/>
              </p:cNvPicPr>
              <p:nvPr/>
            </p:nvPicPr>
            <p:blipFill rotWithShape="1">
              <a:blip r:embed="rId13"/>
              <a:srcRect l="70256" t="20306" r="13630" b="36586"/>
              <a:stretch/>
            </p:blipFill>
            <p:spPr>
              <a:xfrm>
                <a:off x="7418" y="-8922"/>
                <a:ext cx="716730" cy="716730"/>
              </a:xfrm>
              <a:prstGeom prst="rect">
                <a:avLst/>
              </a:prstGeom>
            </p:spPr>
          </p:pic>
          <p:pic>
            <p:nvPicPr>
              <p:cNvPr id="22" name="圖片 21"/>
              <p:cNvPicPr>
                <a:picLocks noChangeAspect="1"/>
              </p:cNvPicPr>
              <p:nvPr/>
            </p:nvPicPr>
            <p:blipFill rotWithShape="1">
              <a:blip r:embed="rId14"/>
              <a:srcRect l="69997" t="19652" r="13607" b="36479"/>
              <a:stretch/>
            </p:blipFill>
            <p:spPr>
              <a:xfrm>
                <a:off x="752027" y="-15240"/>
                <a:ext cx="729367" cy="729367"/>
              </a:xfrm>
              <a:prstGeom prst="rect">
                <a:avLst/>
              </a:prstGeom>
            </p:spPr>
          </p:pic>
          <p:pic>
            <p:nvPicPr>
              <p:cNvPr id="23" name="圖片 22"/>
              <p:cNvPicPr>
                <a:picLocks noChangeAspect="1"/>
              </p:cNvPicPr>
              <p:nvPr/>
            </p:nvPicPr>
            <p:blipFill rotWithShape="1">
              <a:blip r:embed="rId15"/>
              <a:srcRect l="69840" t="19651" r="13655" b="36192"/>
              <a:stretch/>
            </p:blipFill>
            <p:spPr>
              <a:xfrm>
                <a:off x="1506457" y="-15240"/>
                <a:ext cx="734146" cy="734146"/>
              </a:xfrm>
              <a:prstGeom prst="rect">
                <a:avLst/>
              </a:prstGeom>
            </p:spPr>
          </p:pic>
          <p:pic>
            <p:nvPicPr>
              <p:cNvPr id="35" name="圖片 34"/>
              <p:cNvPicPr>
                <a:picLocks noChangeAspect="1"/>
              </p:cNvPicPr>
              <p:nvPr/>
            </p:nvPicPr>
            <p:blipFill rotWithShape="1">
              <a:blip r:embed="rId16"/>
              <a:srcRect l="70073" t="19154" r="13056" b="35711"/>
              <a:stretch/>
            </p:blipFill>
            <p:spPr>
              <a:xfrm>
                <a:off x="2266596" y="-21041"/>
                <a:ext cx="750402" cy="750402"/>
              </a:xfrm>
              <a:prstGeom prst="rect">
                <a:avLst/>
              </a:prstGeom>
            </p:spPr>
          </p:pic>
          <p:pic>
            <p:nvPicPr>
              <p:cNvPr id="36" name="圖片 35"/>
              <p:cNvPicPr>
                <a:picLocks noChangeAspect="1"/>
              </p:cNvPicPr>
              <p:nvPr/>
            </p:nvPicPr>
            <p:blipFill rotWithShape="1">
              <a:blip r:embed="rId17"/>
              <a:srcRect l="70148" t="19652" r="12827" b="35844"/>
              <a:stretch/>
            </p:blipFill>
            <p:spPr>
              <a:xfrm>
                <a:off x="3050222" y="-15240"/>
                <a:ext cx="757299" cy="739947"/>
              </a:xfrm>
              <a:prstGeom prst="rect">
                <a:avLst/>
              </a:prstGeom>
            </p:spPr>
          </p:pic>
          <p:pic>
            <p:nvPicPr>
              <p:cNvPr id="37" name="圖片 36"/>
              <p:cNvPicPr>
                <a:picLocks noChangeAspect="1"/>
              </p:cNvPicPr>
              <p:nvPr/>
            </p:nvPicPr>
            <p:blipFill rotWithShape="1">
              <a:blip r:embed="rId18"/>
              <a:srcRect l="70270" t="20150" r="13331" b="35977"/>
              <a:stretch/>
            </p:blipFill>
            <p:spPr>
              <a:xfrm>
                <a:off x="3837241" y="-15240"/>
                <a:ext cx="729430" cy="729430"/>
              </a:xfrm>
              <a:prstGeom prst="rect">
                <a:avLst/>
              </a:prstGeom>
            </p:spPr>
          </p:pic>
        </p:grpSp>
        <p:sp>
          <p:nvSpPr>
            <p:cNvPr id="43" name="文字方塊 42"/>
            <p:cNvSpPr txBox="1"/>
            <p:nvPr/>
          </p:nvSpPr>
          <p:spPr>
            <a:xfrm>
              <a:off x="8482307" y="4232029"/>
              <a:ext cx="1462440" cy="307777"/>
            </a:xfrm>
            <a:prstGeom prst="rect">
              <a:avLst/>
            </a:prstGeom>
            <a:noFill/>
          </p:spPr>
          <p:txBody>
            <a:bodyPr wrap="square" lIns="0" tIns="0" rIns="0" bIns="0" rtlCol="0">
              <a:spAutoFit/>
            </a:bodyPr>
            <a:lstStyle/>
            <a:p>
              <a:pPr algn="l"/>
              <a:r>
                <a:rPr lang="en-US" altLang="zh-TW" sz="2000" b="1" dirty="0" smtClean="0"/>
                <a:t>Resolution</a:t>
              </a:r>
              <a:endParaRPr lang="zh-TW" altLang="en-US" sz="2000" b="1" spc="0" baseline="0" dirty="0" smtClean="0"/>
            </a:p>
          </p:txBody>
        </p:sp>
        <p:sp>
          <p:nvSpPr>
            <p:cNvPr id="44" name="文字方塊 43"/>
            <p:cNvSpPr txBox="1"/>
            <p:nvPr/>
          </p:nvSpPr>
          <p:spPr>
            <a:xfrm>
              <a:off x="6636526" y="4586026"/>
              <a:ext cx="720000" cy="215444"/>
            </a:xfrm>
            <a:prstGeom prst="rect">
              <a:avLst/>
            </a:prstGeom>
            <a:solidFill>
              <a:schemeClr val="accent1">
                <a:lumMod val="20000"/>
                <a:lumOff val="80000"/>
              </a:schemeClr>
            </a:solidFill>
          </p:spPr>
          <p:txBody>
            <a:bodyPr wrap="square" lIns="0" tIns="0" rIns="0" bIns="0" rtlCol="0">
              <a:spAutoFit/>
            </a:bodyPr>
            <a:lstStyle/>
            <a:p>
              <a:pPr algn="ctr"/>
              <a:r>
                <a:rPr lang="en-US" altLang="zh-TW" sz="1400" b="1" dirty="0" smtClean="0"/>
                <a:t>1</a:t>
              </a:r>
              <a:r>
                <a:rPr lang="en-US" altLang="zh-TW" sz="1400" b="1" baseline="30000" dirty="0">
                  <a:latin typeface="Arial" panose="020B0604020202020204" pitchFamily="34" charset="0"/>
                  <a:cs typeface="Arial" panose="020B0604020202020204" pitchFamily="34" charset="0"/>
                </a:rPr>
                <a:t>o</a:t>
              </a:r>
              <a:endParaRPr lang="zh-TW" altLang="en-US" sz="1400" b="1" spc="0" baseline="0" dirty="0" smtClean="0"/>
            </a:p>
          </p:txBody>
        </p:sp>
        <p:sp>
          <p:nvSpPr>
            <p:cNvPr id="45" name="文字方塊 44"/>
            <p:cNvSpPr txBox="1"/>
            <p:nvPr/>
          </p:nvSpPr>
          <p:spPr>
            <a:xfrm>
              <a:off x="7488455" y="4586026"/>
              <a:ext cx="720000" cy="215444"/>
            </a:xfrm>
            <a:prstGeom prst="rect">
              <a:avLst/>
            </a:prstGeom>
            <a:solidFill>
              <a:schemeClr val="accent1">
                <a:lumMod val="20000"/>
                <a:lumOff val="80000"/>
              </a:schemeClr>
            </a:solidFill>
          </p:spPr>
          <p:txBody>
            <a:bodyPr wrap="square" lIns="0" tIns="0" rIns="0" bIns="0" rtlCol="0">
              <a:spAutoFit/>
            </a:bodyPr>
            <a:lstStyle/>
            <a:p>
              <a:pPr algn="ctr"/>
              <a:r>
                <a:rPr lang="en-US" altLang="zh-TW" sz="1400" b="1" dirty="0" smtClean="0"/>
                <a:t>2</a:t>
              </a:r>
              <a:r>
                <a:rPr lang="en-US" altLang="zh-TW" sz="1400" b="1" baseline="30000" dirty="0" smtClean="0">
                  <a:latin typeface="Arial" panose="020B0604020202020204" pitchFamily="34" charset="0"/>
                  <a:cs typeface="Arial" panose="020B0604020202020204" pitchFamily="34" charset="0"/>
                </a:rPr>
                <a:t>o</a:t>
              </a:r>
              <a:endParaRPr lang="zh-TW" altLang="en-US" sz="1400" b="1" spc="0" baseline="0" dirty="0" smtClean="0"/>
            </a:p>
          </p:txBody>
        </p:sp>
        <p:sp>
          <p:nvSpPr>
            <p:cNvPr id="46" name="文字方塊 45"/>
            <p:cNvSpPr txBox="1"/>
            <p:nvPr/>
          </p:nvSpPr>
          <p:spPr>
            <a:xfrm>
              <a:off x="8346301" y="4591245"/>
              <a:ext cx="720000" cy="215444"/>
            </a:xfrm>
            <a:prstGeom prst="rect">
              <a:avLst/>
            </a:prstGeom>
            <a:solidFill>
              <a:schemeClr val="accent1">
                <a:lumMod val="20000"/>
                <a:lumOff val="80000"/>
              </a:schemeClr>
            </a:solidFill>
          </p:spPr>
          <p:txBody>
            <a:bodyPr wrap="square" lIns="0" tIns="0" rIns="0" bIns="0" rtlCol="0">
              <a:spAutoFit/>
            </a:bodyPr>
            <a:lstStyle/>
            <a:p>
              <a:pPr algn="ctr"/>
              <a:r>
                <a:rPr lang="en-US" altLang="zh-TW" sz="1400" b="1" dirty="0" smtClean="0"/>
                <a:t>3</a:t>
              </a:r>
              <a:r>
                <a:rPr lang="en-US" altLang="zh-TW" sz="1400" b="1" baseline="30000" dirty="0">
                  <a:latin typeface="Arial" panose="020B0604020202020204" pitchFamily="34" charset="0"/>
                  <a:cs typeface="Arial" panose="020B0604020202020204" pitchFamily="34" charset="0"/>
                </a:rPr>
                <a:t>o</a:t>
              </a:r>
              <a:endParaRPr lang="zh-TW" altLang="en-US" sz="1400" b="1" spc="0" baseline="0" dirty="0" smtClean="0"/>
            </a:p>
          </p:txBody>
        </p:sp>
        <p:sp>
          <p:nvSpPr>
            <p:cNvPr id="47" name="文字方塊 46"/>
            <p:cNvSpPr txBox="1"/>
            <p:nvPr/>
          </p:nvSpPr>
          <p:spPr>
            <a:xfrm>
              <a:off x="9213527" y="4586026"/>
              <a:ext cx="720000" cy="215444"/>
            </a:xfrm>
            <a:prstGeom prst="rect">
              <a:avLst/>
            </a:prstGeom>
            <a:solidFill>
              <a:schemeClr val="accent1">
                <a:lumMod val="20000"/>
                <a:lumOff val="80000"/>
              </a:schemeClr>
            </a:solidFill>
          </p:spPr>
          <p:txBody>
            <a:bodyPr wrap="square" lIns="0" tIns="0" rIns="0" bIns="0" rtlCol="0">
              <a:spAutoFit/>
            </a:bodyPr>
            <a:lstStyle/>
            <a:p>
              <a:pPr algn="ctr"/>
              <a:r>
                <a:rPr lang="en-US" altLang="zh-TW" sz="1400" b="1" dirty="0" smtClean="0"/>
                <a:t>4</a:t>
              </a:r>
              <a:r>
                <a:rPr lang="en-US" altLang="zh-TW" sz="1400" b="1" baseline="30000" dirty="0">
                  <a:latin typeface="Arial" panose="020B0604020202020204" pitchFamily="34" charset="0"/>
                  <a:cs typeface="Arial" panose="020B0604020202020204" pitchFamily="34" charset="0"/>
                </a:rPr>
                <a:t>o</a:t>
              </a:r>
              <a:endParaRPr lang="zh-TW" altLang="en-US" sz="1400" b="1" spc="0" baseline="0" dirty="0" smtClean="0"/>
            </a:p>
          </p:txBody>
        </p:sp>
        <p:sp>
          <p:nvSpPr>
            <p:cNvPr id="48" name="文字方塊 47"/>
            <p:cNvSpPr txBox="1"/>
            <p:nvPr/>
          </p:nvSpPr>
          <p:spPr>
            <a:xfrm>
              <a:off x="10108020" y="4586026"/>
              <a:ext cx="720000" cy="215444"/>
            </a:xfrm>
            <a:prstGeom prst="rect">
              <a:avLst/>
            </a:prstGeom>
            <a:solidFill>
              <a:schemeClr val="accent1">
                <a:lumMod val="20000"/>
                <a:lumOff val="80000"/>
              </a:schemeClr>
            </a:solidFill>
          </p:spPr>
          <p:txBody>
            <a:bodyPr wrap="square" lIns="0" tIns="0" rIns="0" bIns="0" rtlCol="0">
              <a:spAutoFit/>
            </a:bodyPr>
            <a:lstStyle/>
            <a:p>
              <a:pPr algn="ctr"/>
              <a:r>
                <a:rPr lang="en-US" altLang="zh-TW" sz="1400" b="1" dirty="0" smtClean="0"/>
                <a:t>5</a:t>
              </a:r>
              <a:r>
                <a:rPr lang="en-US" altLang="zh-TW" sz="1400" b="1" baseline="30000" dirty="0">
                  <a:latin typeface="Arial" panose="020B0604020202020204" pitchFamily="34" charset="0"/>
                  <a:cs typeface="Arial" panose="020B0604020202020204" pitchFamily="34" charset="0"/>
                </a:rPr>
                <a:t>o</a:t>
              </a:r>
              <a:endParaRPr lang="zh-TW" altLang="en-US" sz="1400" b="1" spc="0" baseline="0" dirty="0" smtClean="0"/>
            </a:p>
          </p:txBody>
        </p:sp>
        <p:sp>
          <p:nvSpPr>
            <p:cNvPr id="49" name="文字方塊 48"/>
            <p:cNvSpPr txBox="1"/>
            <p:nvPr/>
          </p:nvSpPr>
          <p:spPr>
            <a:xfrm>
              <a:off x="10984067" y="4586026"/>
              <a:ext cx="720000" cy="215444"/>
            </a:xfrm>
            <a:prstGeom prst="rect">
              <a:avLst/>
            </a:prstGeom>
            <a:solidFill>
              <a:schemeClr val="accent1">
                <a:lumMod val="20000"/>
                <a:lumOff val="80000"/>
              </a:schemeClr>
            </a:solidFill>
          </p:spPr>
          <p:txBody>
            <a:bodyPr wrap="square" lIns="0" tIns="0" rIns="0" bIns="0" rtlCol="0">
              <a:spAutoFit/>
            </a:bodyPr>
            <a:lstStyle/>
            <a:p>
              <a:pPr algn="ctr"/>
              <a:r>
                <a:rPr lang="en-US" altLang="zh-TW" sz="1400" b="1" dirty="0" smtClean="0"/>
                <a:t>6</a:t>
              </a:r>
              <a:r>
                <a:rPr lang="en-US" altLang="zh-TW" sz="1400" b="1" baseline="30000" dirty="0">
                  <a:latin typeface="Arial" panose="020B0604020202020204" pitchFamily="34" charset="0"/>
                  <a:cs typeface="Arial" panose="020B0604020202020204" pitchFamily="34" charset="0"/>
                </a:rPr>
                <a:t>o</a:t>
              </a:r>
              <a:endParaRPr lang="zh-TW" altLang="en-US" sz="1400" b="1" spc="0" baseline="0" dirty="0" smtClean="0"/>
            </a:p>
          </p:txBody>
        </p:sp>
      </p:grpSp>
    </p:spTree>
    <p:extLst>
      <p:ext uri="{BB962C8B-B14F-4D97-AF65-F5344CB8AC3E}">
        <p14:creationId xmlns:p14="http://schemas.microsoft.com/office/powerpoint/2010/main" val="1223765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Innovation </a:t>
            </a:r>
            <a:r>
              <a:rPr lang="en-US" altLang="zh-TW" sz="2800" dirty="0" smtClean="0"/>
              <a:t>–</a:t>
            </a:r>
            <a:r>
              <a:rPr lang="zh-TW" altLang="en-US" sz="2800" dirty="0" smtClean="0"/>
              <a:t> </a:t>
            </a:r>
            <a:r>
              <a:rPr lang="en-US" altLang="zh-TW" sz="2800" dirty="0" smtClean="0">
                <a:solidFill>
                  <a:srgbClr val="FF9900"/>
                </a:solidFill>
              </a:rPr>
              <a:t> </a:t>
            </a:r>
            <a:r>
              <a:rPr lang="en-US" altLang="zh-TW" sz="2800" dirty="0" smtClean="0">
                <a:solidFill>
                  <a:srgbClr val="FF9900"/>
                </a:solidFill>
              </a:rPr>
              <a:t>2-phase Pipelined </a:t>
            </a:r>
            <a:r>
              <a:rPr lang="en-US" altLang="zh-TW" sz="2800" dirty="0" smtClean="0">
                <a:solidFill>
                  <a:srgbClr val="FF9900"/>
                </a:solidFill>
              </a:rPr>
              <a:t>Models</a:t>
            </a:r>
            <a:endParaRPr lang="zh-TW" altLang="en-US" sz="2800" dirty="0">
              <a:solidFill>
                <a:srgbClr val="FF9900"/>
              </a:solidFill>
            </a:endParaRPr>
          </a:p>
        </p:txBody>
      </p:sp>
      <p:sp>
        <p:nvSpPr>
          <p:cNvPr id="3" name="內容版面配置區 2"/>
          <p:cNvSpPr>
            <a:spLocks noGrp="1"/>
          </p:cNvSpPr>
          <p:nvPr>
            <p:ph idx="1"/>
          </p:nvPr>
        </p:nvSpPr>
        <p:spPr/>
        <p:txBody>
          <a:bodyPr/>
          <a:lstStyle/>
          <a:p>
            <a:r>
              <a:rPr lang="en-US" altLang="zh-TW" dirty="0" smtClean="0"/>
              <a:t> Replace YOLO with </a:t>
            </a:r>
            <a:r>
              <a:rPr lang="en-US" altLang="zh-TW" dirty="0" smtClean="0"/>
              <a:t>2-phase </a:t>
            </a:r>
            <a:r>
              <a:rPr lang="en-US" altLang="zh-TW" dirty="0" smtClean="0"/>
              <a:t>models for smaller </a:t>
            </a:r>
            <a:r>
              <a:rPr lang="en-US" altLang="zh-TW" dirty="0"/>
              <a:t>s</a:t>
            </a:r>
            <a:r>
              <a:rPr lang="en-US" altLang="zh-TW" dirty="0" smtClean="0"/>
              <a:t>ize</a:t>
            </a:r>
          </a:p>
          <a:p>
            <a:pPr lvl="1"/>
            <a:r>
              <a:rPr lang="en-US" altLang="zh-TW" b="1" dirty="0" smtClean="0"/>
              <a:t>Model 1: Gauge Detector</a:t>
            </a:r>
          </a:p>
          <a:p>
            <a:pPr lvl="2"/>
            <a:r>
              <a:rPr lang="en-US" altLang="zh-TW" b="1" dirty="0" smtClean="0"/>
              <a:t> </a:t>
            </a:r>
            <a:r>
              <a:rPr lang="en-US" altLang="zh-TW" dirty="0" smtClean="0"/>
              <a:t>Detect the relative position of an analog gauge</a:t>
            </a:r>
          </a:p>
          <a:p>
            <a:pPr lvl="2"/>
            <a:r>
              <a:rPr lang="en-US" altLang="zh-TW" dirty="0"/>
              <a:t> </a:t>
            </a:r>
            <a:r>
              <a:rPr lang="en-US" altLang="zh-TW" b="1" dirty="0" smtClean="0">
                <a:solidFill>
                  <a:srgbClr val="FF0000"/>
                </a:solidFill>
              </a:rPr>
              <a:t>MobileNetV2-pico (#</a:t>
            </a:r>
            <a:r>
              <a:rPr lang="en-US" altLang="zh-TW" b="1" dirty="0" err="1" smtClean="0">
                <a:solidFill>
                  <a:srgbClr val="FF0000"/>
                </a:solidFill>
              </a:rPr>
              <a:t>Param</a:t>
            </a:r>
            <a:r>
              <a:rPr lang="en-US" altLang="zh-TW" b="1" dirty="0" smtClean="0">
                <a:solidFill>
                  <a:srgbClr val="FF0000"/>
                </a:solidFill>
              </a:rPr>
              <a:t>: 0.05M)</a:t>
            </a:r>
          </a:p>
          <a:p>
            <a:pPr lvl="2"/>
            <a:endParaRPr lang="en-US" altLang="zh-TW" dirty="0" smtClean="0"/>
          </a:p>
          <a:p>
            <a:pPr lvl="1"/>
            <a:r>
              <a:rPr lang="en-US" altLang="zh-TW" b="1" dirty="0" smtClean="0"/>
              <a:t>Model 2: Gauge Reader</a:t>
            </a:r>
          </a:p>
          <a:p>
            <a:pPr lvl="2"/>
            <a:r>
              <a:rPr lang="en-US" altLang="zh-TW" b="1" dirty="0"/>
              <a:t> </a:t>
            </a:r>
            <a:r>
              <a:rPr lang="en-US" altLang="zh-TW" dirty="0" smtClean="0"/>
              <a:t>Classify the angle of the analog gauge</a:t>
            </a:r>
          </a:p>
          <a:p>
            <a:pPr lvl="2"/>
            <a:r>
              <a:rPr lang="en-US" altLang="zh-TW" dirty="0" smtClean="0"/>
              <a:t> </a:t>
            </a:r>
            <a:r>
              <a:rPr lang="en-US" altLang="zh-TW" b="1" dirty="0" smtClean="0">
                <a:solidFill>
                  <a:srgbClr val="FF0000"/>
                </a:solidFill>
              </a:rPr>
              <a:t>MobileNetV2-nano </a:t>
            </a:r>
            <a:r>
              <a:rPr lang="en-US" altLang="zh-TW" b="1" dirty="0">
                <a:solidFill>
                  <a:srgbClr val="FF0000"/>
                </a:solidFill>
              </a:rPr>
              <a:t>(#</a:t>
            </a:r>
            <a:r>
              <a:rPr lang="en-US" altLang="zh-TW" b="1" dirty="0" err="1">
                <a:solidFill>
                  <a:srgbClr val="FF0000"/>
                </a:solidFill>
              </a:rPr>
              <a:t>Param</a:t>
            </a:r>
            <a:r>
              <a:rPr lang="en-US" altLang="zh-TW" b="1" dirty="0">
                <a:solidFill>
                  <a:srgbClr val="FF0000"/>
                </a:solidFill>
              </a:rPr>
              <a:t>: </a:t>
            </a:r>
            <a:r>
              <a:rPr lang="en-US" altLang="zh-TW" b="1" dirty="0" smtClean="0">
                <a:solidFill>
                  <a:srgbClr val="FF0000"/>
                </a:solidFill>
              </a:rPr>
              <a:t>0.11M)</a:t>
            </a:r>
          </a:p>
          <a:p>
            <a:pPr marL="292608" lvl="1" indent="0">
              <a:buNone/>
            </a:pPr>
            <a:endParaRPr lang="en-US" altLang="zh-TW" b="1" dirty="0" smtClean="0">
              <a:solidFill>
                <a:srgbClr val="FF0000"/>
              </a:solidFill>
            </a:endParaRPr>
          </a:p>
          <a:p>
            <a:r>
              <a:rPr lang="en-US" altLang="zh-TW" dirty="0">
                <a:solidFill>
                  <a:srgbClr val="FF0000"/>
                </a:solidFill>
              </a:rPr>
              <a:t> </a:t>
            </a:r>
            <a:r>
              <a:rPr lang="en-US" altLang="zh-TW" dirty="0" smtClean="0">
                <a:solidFill>
                  <a:schemeClr val="accent1"/>
                </a:solidFill>
              </a:rPr>
              <a:t>Redesign MobileNetV2 for Embedded AI</a:t>
            </a:r>
          </a:p>
          <a:p>
            <a:pPr lvl="1"/>
            <a:r>
              <a:rPr lang="en-US" altLang="zh-TW" b="1" dirty="0" smtClean="0"/>
              <a:t>Reduce the number of filters and FC layer size</a:t>
            </a:r>
            <a:endParaRPr lang="en-US" altLang="zh-TW" b="1" dirty="0"/>
          </a:p>
        </p:txBody>
      </p:sp>
      <p:graphicFrame>
        <p:nvGraphicFramePr>
          <p:cNvPr id="7" name="表格 6"/>
          <p:cNvGraphicFramePr>
            <a:graphicFrameLocks noGrp="1"/>
          </p:cNvGraphicFramePr>
          <p:nvPr>
            <p:extLst>
              <p:ext uri="{D42A27DB-BD31-4B8C-83A1-F6EECF244321}">
                <p14:modId xmlns:p14="http://schemas.microsoft.com/office/powerpoint/2010/main" val="4100781737"/>
              </p:ext>
            </p:extLst>
          </p:nvPr>
        </p:nvGraphicFramePr>
        <p:xfrm>
          <a:off x="7533496" y="1727802"/>
          <a:ext cx="4125104" cy="3663876"/>
        </p:xfrm>
        <a:graphic>
          <a:graphicData uri="http://schemas.openxmlformats.org/drawingml/2006/table">
            <a:tbl>
              <a:tblPr firstRow="1" bandRow="1">
                <a:tableStyleId>{5C22544A-7EE6-4342-B048-85BDC9FD1C3A}</a:tableStyleId>
              </a:tblPr>
              <a:tblGrid>
                <a:gridCol w="1337781">
                  <a:extLst>
                    <a:ext uri="{9D8B030D-6E8A-4147-A177-3AD203B41FA5}">
                      <a16:colId xmlns:a16="http://schemas.microsoft.com/office/drawing/2014/main" val="1694685409"/>
                    </a:ext>
                  </a:extLst>
                </a:gridCol>
                <a:gridCol w="1220836">
                  <a:extLst>
                    <a:ext uri="{9D8B030D-6E8A-4147-A177-3AD203B41FA5}">
                      <a16:colId xmlns:a16="http://schemas.microsoft.com/office/drawing/2014/main" val="3658446405"/>
                    </a:ext>
                  </a:extLst>
                </a:gridCol>
                <a:gridCol w="1566487">
                  <a:extLst>
                    <a:ext uri="{9D8B030D-6E8A-4147-A177-3AD203B41FA5}">
                      <a16:colId xmlns:a16="http://schemas.microsoft.com/office/drawing/2014/main" val="568838628"/>
                    </a:ext>
                  </a:extLst>
                </a:gridCol>
              </a:tblGrid>
              <a:tr h="372036">
                <a:tc>
                  <a:txBody>
                    <a:bodyPr/>
                    <a:lstStyle/>
                    <a:p>
                      <a:pPr algn="ctr"/>
                      <a:r>
                        <a:rPr lang="en-US" altLang="zh-TW" sz="1400" dirty="0" smtClean="0">
                          <a:solidFill>
                            <a:schemeClr val="tx1"/>
                          </a:solidFill>
                          <a:latin typeface="Arial" panose="020B0604020202020204" pitchFamily="34" charset="0"/>
                          <a:cs typeface="Arial" panose="020B0604020202020204" pitchFamily="34" charset="0"/>
                        </a:rPr>
                        <a:t>Model</a:t>
                      </a:r>
                      <a:endParaRPr lang="zh-TW" altLang="en-US" sz="1400"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TW" sz="1400" dirty="0" smtClean="0">
                          <a:solidFill>
                            <a:schemeClr val="tx1"/>
                          </a:solidFill>
                          <a:latin typeface="Arial" panose="020B0604020202020204" pitchFamily="34" charset="0"/>
                          <a:cs typeface="Arial" panose="020B0604020202020204" pitchFamily="34" charset="0"/>
                        </a:rPr>
                        <a:t>#</a:t>
                      </a:r>
                      <a:r>
                        <a:rPr lang="en-US" altLang="zh-TW" sz="1400" dirty="0" err="1" smtClean="0">
                          <a:solidFill>
                            <a:schemeClr val="tx1"/>
                          </a:solidFill>
                          <a:latin typeface="Arial" panose="020B0604020202020204" pitchFamily="34" charset="0"/>
                          <a:cs typeface="Arial" panose="020B0604020202020204" pitchFamily="34" charset="0"/>
                        </a:rPr>
                        <a:t>Param</a:t>
                      </a:r>
                      <a:r>
                        <a:rPr lang="en-US" altLang="zh-TW" sz="1400" dirty="0" smtClean="0">
                          <a:solidFill>
                            <a:schemeClr val="tx1"/>
                          </a:solidFill>
                          <a:latin typeface="Arial" panose="020B0604020202020204" pitchFamily="34" charset="0"/>
                          <a:cs typeface="Arial" panose="020B0604020202020204" pitchFamily="34" charset="0"/>
                        </a:rPr>
                        <a:t> (M)</a:t>
                      </a:r>
                      <a:endParaRPr lang="zh-TW" altLang="en-US" sz="1400" dirty="0">
                        <a:solidFill>
                          <a:schemeClr val="tx1"/>
                        </a:solidFill>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TW" sz="1400" dirty="0" smtClean="0">
                          <a:solidFill>
                            <a:schemeClr val="tx1"/>
                          </a:solidFill>
                          <a:latin typeface="Arial" panose="020B0604020202020204" pitchFamily="34" charset="0"/>
                          <a:cs typeface="Arial" panose="020B0604020202020204" pitchFamily="34" charset="0"/>
                        </a:rPr>
                        <a:t>Deployable</a:t>
                      </a:r>
                      <a:endParaRPr lang="zh-TW" altLang="en-US" sz="1400"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708579602"/>
                  </a:ext>
                </a:extLst>
              </a:tr>
              <a:tr h="253750">
                <a:tc gridSpan="3">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YOLO</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hMerge="1">
                  <a:txBody>
                    <a:bodyPr/>
                    <a:lstStyle/>
                    <a:p>
                      <a:pPr algn="ctr"/>
                      <a:endParaRPr lang="zh-TW" altLang="en-US" sz="1400" b="1" dirty="0">
                        <a:solidFill>
                          <a:schemeClr val="tx1"/>
                        </a:solidFill>
                      </a:endParaRPr>
                    </a:p>
                  </a:txBody>
                  <a:tcPr anchor="ctr"/>
                </a:tc>
                <a:tc hMerge="1">
                  <a:txBody>
                    <a:bodyPr/>
                    <a:lstStyle/>
                    <a:p>
                      <a:pPr algn="ctr"/>
                      <a:endParaRPr lang="zh-TW" altLang="en-US" sz="1400" b="1" dirty="0">
                        <a:solidFill>
                          <a:schemeClr val="tx1"/>
                        </a:solidFill>
                      </a:endParaRPr>
                    </a:p>
                  </a:txBody>
                  <a:tcPr anchor="ctr"/>
                </a:tc>
                <a:extLst>
                  <a:ext uri="{0D108BD9-81ED-4DB2-BD59-A6C34878D82A}">
                    <a16:rowId xmlns:a16="http://schemas.microsoft.com/office/drawing/2014/main" val="2752412265"/>
                  </a:ext>
                </a:extLst>
              </a:tr>
              <a:tr h="25375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v4</a:t>
                      </a:r>
                    </a:p>
                  </a:txBody>
                  <a:tcPr anchor="ct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64.40</a:t>
                      </a:r>
                      <a:endParaRPr lang="zh-TW" altLang="en-US" sz="1200" b="1" dirty="0">
                        <a:solidFill>
                          <a:schemeClr val="tx1"/>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No</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982398510"/>
                  </a:ext>
                </a:extLst>
              </a:tr>
              <a:tr h="25375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v7</a:t>
                      </a:r>
                    </a:p>
                  </a:txBody>
                  <a:tcPr anchor="ctr">
                    <a:lnL w="28575"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36.90</a:t>
                      </a:r>
                      <a:endParaRPr lang="zh-TW" altLang="en-US" sz="1200" b="1" dirty="0">
                        <a:solidFill>
                          <a:schemeClr val="tx1"/>
                        </a:solidFill>
                        <a:latin typeface="Arial" panose="020B0604020202020204" pitchFamily="34" charset="0"/>
                        <a:cs typeface="Arial" panose="020B0604020202020204" pitchFamily="34" charset="0"/>
                      </a:endParaRPr>
                    </a:p>
                  </a:txBody>
                  <a:tcPr anchor="ctr">
                    <a:solidFill>
                      <a:schemeClr val="accent4">
                        <a:lumMod val="40000"/>
                        <a:lumOff val="6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No</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4">
                        <a:lumMod val="40000"/>
                        <a:lumOff val="60000"/>
                      </a:schemeClr>
                    </a:solidFill>
                  </a:tcPr>
                </a:tc>
                <a:extLst>
                  <a:ext uri="{0D108BD9-81ED-4DB2-BD59-A6C34878D82A}">
                    <a16:rowId xmlns:a16="http://schemas.microsoft.com/office/drawing/2014/main" val="196452131"/>
                  </a:ext>
                </a:extLst>
              </a:tr>
              <a:tr h="25375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v4-Tiny</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6.10</a:t>
                      </a:r>
                      <a:endParaRPr lang="zh-TW" altLang="en-US" sz="1200" b="1" dirty="0">
                        <a:solidFill>
                          <a:schemeClr val="tx1"/>
                        </a:solidFill>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No</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509359725"/>
                  </a:ext>
                </a:extLst>
              </a:tr>
              <a:tr h="25375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v7-Tiny</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6.20</a:t>
                      </a:r>
                      <a:endParaRPr lang="zh-TW" altLang="en-US" sz="1200" b="1" dirty="0">
                        <a:solidFill>
                          <a:schemeClr val="tx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No</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299449015"/>
                  </a:ext>
                </a:extLst>
              </a:tr>
              <a:tr h="253750">
                <a:tc gridSpan="3">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MobileNetV2</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algn="ctr"/>
                      <a:endParaRPr lang="zh-TW" altLang="en-US" sz="1400" b="1" dirty="0">
                        <a:solidFill>
                          <a:schemeClr val="tx1"/>
                        </a:solidFill>
                      </a:endParaRPr>
                    </a:p>
                  </a:txBody>
                  <a:tcPr anchor="ctr"/>
                </a:tc>
                <a:tc hMerge="1">
                  <a:txBody>
                    <a:bodyPr/>
                    <a:lstStyle/>
                    <a:p>
                      <a:pPr algn="ctr"/>
                      <a:endParaRPr lang="zh-TW" altLang="en-US" sz="1400" b="1" dirty="0">
                        <a:solidFill>
                          <a:schemeClr val="tx1"/>
                        </a:solidFill>
                      </a:endParaRPr>
                    </a:p>
                  </a:txBody>
                  <a:tcPr anchor="ctr"/>
                </a:tc>
                <a:extLst>
                  <a:ext uri="{0D108BD9-81ED-4DB2-BD59-A6C34878D82A}">
                    <a16:rowId xmlns:a16="http://schemas.microsoft.com/office/drawing/2014/main" val="2564827307"/>
                  </a:ext>
                </a:extLst>
              </a:tr>
              <a:tr h="25375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base (orig.)</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2.35</a:t>
                      </a:r>
                      <a:endParaRPr lang="zh-TW" altLang="en-US" sz="1200" b="1" dirty="0">
                        <a:solidFill>
                          <a:schemeClr val="tx1"/>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No</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788804905"/>
                  </a:ext>
                </a:extLst>
              </a:tr>
              <a:tr h="25375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Small</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0.80</a:t>
                      </a:r>
                      <a:endParaRPr lang="zh-TW" altLang="en-US" sz="1200" b="1" dirty="0">
                        <a:solidFill>
                          <a:schemeClr val="tx1"/>
                        </a:solidFill>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No</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844274371"/>
                  </a:ext>
                </a:extLst>
              </a:tr>
              <a:tr h="25375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Tiny</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0.34</a:t>
                      </a:r>
                      <a:endParaRPr lang="zh-TW" altLang="en-US" sz="1200" b="1" dirty="0">
                        <a:solidFill>
                          <a:schemeClr val="tx1"/>
                        </a:solidFill>
                        <a:latin typeface="Arial" panose="020B0604020202020204" pitchFamily="34" charset="0"/>
                        <a:cs typeface="Arial" panose="020B0604020202020204" pitchFamily="34" charset="0"/>
                      </a:endParaRPr>
                    </a:p>
                  </a:txBody>
                  <a:tcPr anchor="ctr">
                    <a:solidFill>
                      <a:schemeClr val="accent5">
                        <a:lumMod val="20000"/>
                        <a:lumOff val="80000"/>
                      </a:schemeClr>
                    </a:solidFill>
                  </a:tcPr>
                </a:tc>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No</a:t>
                      </a:r>
                      <a:endParaRPr lang="zh-TW" altLang="en-US" sz="1200" b="1" dirty="0">
                        <a:solidFill>
                          <a:schemeClr val="tx1"/>
                        </a:solidFill>
                        <a:latin typeface="Arial" panose="020B0604020202020204" pitchFamily="34" charset="0"/>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282694101"/>
                  </a:ext>
                </a:extLst>
              </a:tr>
              <a:tr h="253750">
                <a:tc>
                  <a:txBody>
                    <a:bodyPr/>
                    <a:lstStyle/>
                    <a:p>
                      <a:pPr algn="ctr"/>
                      <a:r>
                        <a:rPr lang="en-US" altLang="zh-TW" sz="1200" b="1" dirty="0" smtClean="0">
                          <a:solidFill>
                            <a:schemeClr val="tx1"/>
                          </a:solidFill>
                          <a:latin typeface="Arial" panose="020B0604020202020204" pitchFamily="34" charset="0"/>
                          <a:cs typeface="Arial" panose="020B0604020202020204" pitchFamily="34" charset="0"/>
                        </a:rPr>
                        <a:t>Micro</a:t>
                      </a:r>
                      <a:endParaRPr lang="zh-TW" altLang="en-US" sz="1200" b="1" dirty="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0.19</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solidFill>
                      <a:schemeClr val="accent5">
                        <a:lumMod val="20000"/>
                        <a:lumOff val="80000"/>
                      </a:schemeClr>
                    </a:solidFill>
                  </a:tcPr>
                </a:tc>
                <a:tc>
                  <a:txBody>
                    <a:bodyPr/>
                    <a:lstStyle/>
                    <a:p>
                      <a:pPr marL="0" algn="ctr" defTabSz="914400" rtl="0" eaLnBrk="1" latinLnBrk="0" hangingPunct="1"/>
                      <a:r>
                        <a:rPr lang="en-US" altLang="zh-TW" sz="1200" b="1" kern="1200" spc="100" dirty="0" smtClean="0">
                          <a:solidFill>
                            <a:srgbClr val="FF0000"/>
                          </a:solidFill>
                          <a:latin typeface="Arial" panose="020B0604020202020204" pitchFamily="34" charset="0"/>
                          <a:ea typeface="+mn-ea"/>
                          <a:cs typeface="Arial" panose="020B0604020202020204" pitchFamily="34" charset="0"/>
                        </a:rPr>
                        <a:t>Yes</a:t>
                      </a:r>
                      <a:endParaRPr lang="zh-TW" altLang="en-US" sz="1200" b="1" kern="1200" spc="100" dirty="0">
                        <a:solidFill>
                          <a:srgbClr val="FF0000"/>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124564099"/>
                  </a:ext>
                </a:extLst>
              </a:tr>
              <a:tr h="253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tx1"/>
                          </a:solidFill>
                          <a:latin typeface="Arial" panose="020B0604020202020204" pitchFamily="34" charset="0"/>
                          <a:cs typeface="Arial" panose="020B0604020202020204" pitchFamily="34" charset="0"/>
                        </a:rPr>
                        <a:t>Nano</a:t>
                      </a:r>
                      <a:endParaRPr lang="zh-TW" altLang="en-US" sz="1200" b="1" dirty="0" smtClean="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0.11</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solidFill>
                      <a:schemeClr val="accent5">
                        <a:lumMod val="20000"/>
                        <a:lumOff val="80000"/>
                      </a:schemeClr>
                    </a:solidFill>
                  </a:tcPr>
                </a:tc>
                <a:tc>
                  <a:txBody>
                    <a:bodyPr/>
                    <a:lstStyle/>
                    <a:p>
                      <a:pPr marL="0" algn="ctr" defTabSz="914400" rtl="0" eaLnBrk="1" latinLnBrk="0" hangingPunct="1"/>
                      <a:r>
                        <a:rPr lang="en-US" altLang="zh-TW" sz="1200" b="1" kern="1200" spc="100" dirty="0" smtClean="0">
                          <a:solidFill>
                            <a:srgbClr val="FF0000"/>
                          </a:solidFill>
                          <a:latin typeface="Arial" panose="020B0604020202020204" pitchFamily="34" charset="0"/>
                          <a:ea typeface="+mn-ea"/>
                          <a:cs typeface="Arial" panose="020B0604020202020204" pitchFamily="34" charset="0"/>
                        </a:rPr>
                        <a:t>Yes</a:t>
                      </a:r>
                      <a:endParaRPr lang="zh-TW" altLang="en-US" sz="1200" b="1" kern="1200" spc="100" dirty="0">
                        <a:solidFill>
                          <a:srgbClr val="FF0000"/>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650667181"/>
                  </a:ext>
                </a:extLst>
              </a:tr>
              <a:tr h="253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tx1"/>
                          </a:solidFill>
                          <a:latin typeface="Arial" panose="020B0604020202020204" pitchFamily="34" charset="0"/>
                          <a:cs typeface="Arial" panose="020B0604020202020204" pitchFamily="34" charset="0"/>
                        </a:rPr>
                        <a:t>Pico</a:t>
                      </a:r>
                      <a:endParaRPr lang="zh-TW" altLang="en-US" sz="1200" b="1" dirty="0" smtClean="0">
                        <a:solidFill>
                          <a:schemeClr val="tx1"/>
                        </a:solidFill>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200" b="1" kern="1200" spc="100" dirty="0" smtClean="0">
                          <a:solidFill>
                            <a:schemeClr val="tx1"/>
                          </a:solidFill>
                          <a:latin typeface="Arial" panose="020B0604020202020204" pitchFamily="34" charset="0"/>
                          <a:ea typeface="+mn-ea"/>
                          <a:cs typeface="Arial" panose="020B0604020202020204" pitchFamily="34" charset="0"/>
                        </a:rPr>
                        <a:t>0.05</a:t>
                      </a:r>
                      <a:endParaRPr lang="zh-TW" altLang="en-US" sz="1200" b="1" kern="1200" spc="100" dirty="0">
                        <a:solidFill>
                          <a:schemeClr val="tx1"/>
                        </a:solidFill>
                        <a:latin typeface="Arial" panose="020B0604020202020204" pitchFamily="34" charset="0"/>
                        <a:ea typeface="+mn-ea"/>
                        <a:cs typeface="Arial" panose="020B0604020202020204" pitchFamily="34" charset="0"/>
                      </a:endParaRPr>
                    </a:p>
                  </a:txBody>
                  <a:tcPr anchor="ctr">
                    <a:lnB w="285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algn="ctr" defTabSz="914400" rtl="0" eaLnBrk="1" latinLnBrk="0" hangingPunct="1"/>
                      <a:r>
                        <a:rPr lang="en-US" altLang="zh-TW" sz="1200" b="1" kern="1200" spc="100" dirty="0" smtClean="0">
                          <a:solidFill>
                            <a:srgbClr val="FF0000"/>
                          </a:solidFill>
                          <a:latin typeface="Arial" panose="020B0604020202020204" pitchFamily="34" charset="0"/>
                          <a:ea typeface="+mn-ea"/>
                          <a:cs typeface="Arial" panose="020B0604020202020204" pitchFamily="34" charset="0"/>
                        </a:rPr>
                        <a:t>Yes</a:t>
                      </a:r>
                      <a:endParaRPr lang="zh-TW" altLang="en-US" sz="1200" b="1" kern="1200" spc="100" dirty="0">
                        <a:solidFill>
                          <a:srgbClr val="FF0000"/>
                        </a:solidFill>
                        <a:latin typeface="Arial" panose="020B0604020202020204" pitchFamily="34" charset="0"/>
                        <a:ea typeface="+mn-ea"/>
                        <a:cs typeface="Arial" panose="020B0604020202020204" pitchFamily="34" charset="0"/>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561811393"/>
                  </a:ext>
                </a:extLst>
              </a:tr>
            </a:tbl>
          </a:graphicData>
        </a:graphic>
      </p:graphicFrame>
      <p:grpSp>
        <p:nvGrpSpPr>
          <p:cNvPr id="4" name="群組 3"/>
          <p:cNvGrpSpPr/>
          <p:nvPr/>
        </p:nvGrpSpPr>
        <p:grpSpPr>
          <a:xfrm>
            <a:off x="7533496" y="5549829"/>
            <a:ext cx="4203909" cy="885519"/>
            <a:chOff x="7539088" y="5500422"/>
            <a:chExt cx="4203909" cy="885519"/>
          </a:xfrm>
        </p:grpSpPr>
        <p:pic>
          <p:nvPicPr>
            <p:cNvPr id="11" name="圖片 10"/>
            <p:cNvPicPr>
              <a:picLocks noChangeAspect="1"/>
            </p:cNvPicPr>
            <p:nvPr/>
          </p:nvPicPr>
          <p:blipFill rotWithShape="1">
            <a:blip r:embed="rId3"/>
            <a:srcRect l="5816" t="22568" r="6866" b="21655"/>
            <a:stretch/>
          </p:blipFill>
          <p:spPr>
            <a:xfrm>
              <a:off x="7539088" y="5500422"/>
              <a:ext cx="1099739" cy="394935"/>
            </a:xfrm>
            <a:prstGeom prst="rect">
              <a:avLst/>
            </a:prstGeom>
          </p:spPr>
        </p:pic>
        <p:sp>
          <p:nvSpPr>
            <p:cNvPr id="12" name="向右箭號 11"/>
            <p:cNvSpPr/>
            <p:nvPr/>
          </p:nvSpPr>
          <p:spPr>
            <a:xfrm>
              <a:off x="8705358" y="5617212"/>
              <a:ext cx="229064" cy="1290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spc="0" baseline="0" dirty="0" smtClean="0"/>
            </a:p>
          </p:txBody>
        </p:sp>
        <p:sp>
          <p:nvSpPr>
            <p:cNvPr id="14" name="文字方塊 13"/>
            <p:cNvSpPr txBox="1"/>
            <p:nvPr/>
          </p:nvSpPr>
          <p:spPr>
            <a:xfrm>
              <a:off x="9053209" y="5527861"/>
              <a:ext cx="2689788" cy="307777"/>
            </a:xfrm>
            <a:prstGeom prst="rect">
              <a:avLst/>
            </a:prstGeom>
            <a:noFill/>
          </p:spPr>
          <p:txBody>
            <a:bodyPr wrap="square" lIns="0" tIns="0" rIns="0" bIns="0" rtlCol="0">
              <a:spAutoFit/>
            </a:bodyPr>
            <a:lstStyle/>
            <a:p>
              <a:pPr algn="l"/>
              <a:r>
                <a:rPr lang="en-US" altLang="zh-TW" sz="2000" b="1" spc="0" baseline="0" dirty="0" smtClean="0">
                  <a:latin typeface="+mj-lt"/>
                </a:rPr>
                <a:t>Detector</a:t>
              </a:r>
              <a:r>
                <a:rPr lang="en-US" altLang="zh-TW" sz="2000" b="1" spc="0" dirty="0" smtClean="0">
                  <a:latin typeface="+mj-lt"/>
                </a:rPr>
                <a:t>  +  Reader</a:t>
              </a:r>
              <a:endParaRPr lang="zh-TW" altLang="en-US" sz="2000" b="1" spc="0" baseline="0" dirty="0" smtClean="0">
                <a:latin typeface="+mj-lt"/>
              </a:endParaRPr>
            </a:p>
          </p:txBody>
        </p:sp>
        <p:sp>
          <p:nvSpPr>
            <p:cNvPr id="16" name="文字方塊 15"/>
            <p:cNvSpPr txBox="1"/>
            <p:nvPr/>
          </p:nvSpPr>
          <p:spPr>
            <a:xfrm>
              <a:off x="7802128" y="5830405"/>
              <a:ext cx="758774" cy="246221"/>
            </a:xfrm>
            <a:prstGeom prst="rect">
              <a:avLst/>
            </a:prstGeom>
            <a:noFill/>
          </p:spPr>
          <p:txBody>
            <a:bodyPr wrap="square" lIns="0" tIns="0" rIns="0" bIns="0" rtlCol="0">
              <a:spAutoFit/>
            </a:bodyPr>
            <a:lstStyle/>
            <a:p>
              <a:pPr algn="l"/>
              <a:r>
                <a:rPr lang="en-US" altLang="zh-TW" sz="1600" b="1" dirty="0" smtClean="0">
                  <a:latin typeface="+mj-lt"/>
                </a:rPr>
                <a:t>6.20 M</a:t>
              </a:r>
              <a:endParaRPr lang="zh-TW" altLang="en-US" sz="1600" b="1" spc="0" baseline="0" dirty="0" smtClean="0">
                <a:latin typeface="+mj-lt"/>
              </a:endParaRPr>
            </a:p>
          </p:txBody>
        </p:sp>
        <p:sp>
          <p:nvSpPr>
            <p:cNvPr id="17" name="文字方塊 16"/>
            <p:cNvSpPr txBox="1"/>
            <p:nvPr/>
          </p:nvSpPr>
          <p:spPr>
            <a:xfrm>
              <a:off x="9266878" y="5830406"/>
              <a:ext cx="758774" cy="246221"/>
            </a:xfrm>
            <a:prstGeom prst="rect">
              <a:avLst/>
            </a:prstGeom>
            <a:noFill/>
          </p:spPr>
          <p:txBody>
            <a:bodyPr wrap="square" lIns="0" tIns="0" rIns="0" bIns="0" rtlCol="0">
              <a:spAutoFit/>
            </a:bodyPr>
            <a:lstStyle/>
            <a:p>
              <a:pPr algn="l"/>
              <a:r>
                <a:rPr lang="en-US" altLang="zh-TW" sz="1600" b="1" dirty="0" smtClean="0">
                  <a:latin typeface="+mj-lt"/>
                </a:rPr>
                <a:t>0.05 M</a:t>
              </a:r>
              <a:endParaRPr lang="zh-TW" altLang="en-US" sz="1600" b="1" spc="0" baseline="0" dirty="0" smtClean="0">
                <a:latin typeface="+mj-lt"/>
              </a:endParaRPr>
            </a:p>
          </p:txBody>
        </p:sp>
        <p:sp>
          <p:nvSpPr>
            <p:cNvPr id="18" name="文字方塊 17"/>
            <p:cNvSpPr txBox="1"/>
            <p:nvPr/>
          </p:nvSpPr>
          <p:spPr>
            <a:xfrm>
              <a:off x="10731628" y="5838977"/>
              <a:ext cx="758774" cy="246221"/>
            </a:xfrm>
            <a:prstGeom prst="rect">
              <a:avLst/>
            </a:prstGeom>
            <a:noFill/>
          </p:spPr>
          <p:txBody>
            <a:bodyPr wrap="square" lIns="0" tIns="0" rIns="0" bIns="0" rtlCol="0">
              <a:spAutoFit/>
            </a:bodyPr>
            <a:lstStyle/>
            <a:p>
              <a:pPr algn="l"/>
              <a:r>
                <a:rPr lang="en-US" altLang="zh-TW" sz="1600" b="1" dirty="0" smtClean="0">
                  <a:latin typeface="+mj-lt"/>
                </a:rPr>
                <a:t>0.11 M</a:t>
              </a:r>
              <a:endParaRPr lang="zh-TW" altLang="en-US" sz="1600" b="1" spc="0" baseline="0" dirty="0" smtClean="0">
                <a:latin typeface="+mj-lt"/>
              </a:endParaRPr>
            </a:p>
          </p:txBody>
        </p:sp>
        <p:sp>
          <p:nvSpPr>
            <p:cNvPr id="21" name="文字方塊 20"/>
            <p:cNvSpPr txBox="1"/>
            <p:nvPr/>
          </p:nvSpPr>
          <p:spPr>
            <a:xfrm>
              <a:off x="8006259" y="6108942"/>
              <a:ext cx="3298146" cy="276999"/>
            </a:xfrm>
            <a:prstGeom prst="rect">
              <a:avLst/>
            </a:prstGeom>
            <a:noFill/>
          </p:spPr>
          <p:txBody>
            <a:bodyPr wrap="square" lIns="0" tIns="0" rIns="0" bIns="0" rtlCol="0">
              <a:spAutoFit/>
            </a:bodyPr>
            <a:lstStyle/>
            <a:p>
              <a:pPr algn="l"/>
              <a:r>
                <a:rPr lang="en-US" altLang="zh-TW" b="1" dirty="0" smtClean="0">
                  <a:solidFill>
                    <a:srgbClr val="FF0000"/>
                  </a:solidFill>
                  <a:latin typeface="+mj-lt"/>
                </a:rPr>
                <a:t>Reduce 97%</a:t>
              </a:r>
              <a:r>
                <a:rPr lang="zh-TW" altLang="en-US" b="1" dirty="0">
                  <a:solidFill>
                    <a:srgbClr val="FF0000"/>
                  </a:solidFill>
                  <a:latin typeface="+mj-lt"/>
                </a:rPr>
                <a:t> </a:t>
              </a:r>
              <a:r>
                <a:rPr lang="en-US" altLang="zh-TW" b="1" dirty="0" smtClean="0">
                  <a:solidFill>
                    <a:srgbClr val="FF0000"/>
                  </a:solidFill>
                  <a:latin typeface="+mj-lt"/>
                </a:rPr>
                <a:t>Parameters</a:t>
              </a:r>
              <a:endParaRPr lang="zh-TW" altLang="en-US" b="1" spc="0" baseline="0" dirty="0" smtClean="0">
                <a:solidFill>
                  <a:srgbClr val="FF0000"/>
                </a:solidFill>
                <a:latin typeface="+mj-lt"/>
              </a:endParaRPr>
            </a:p>
          </p:txBody>
        </p:sp>
      </p:grpSp>
      <p:sp>
        <p:nvSpPr>
          <p:cNvPr id="19" name="文字方塊 18"/>
          <p:cNvSpPr txBox="1"/>
          <p:nvPr/>
        </p:nvSpPr>
        <p:spPr>
          <a:xfrm>
            <a:off x="840225" y="5615368"/>
            <a:ext cx="6519481" cy="484748"/>
          </a:xfrm>
          <a:prstGeom prst="rect">
            <a:avLst/>
          </a:prstGeom>
          <a:noFill/>
        </p:spPr>
        <p:txBody>
          <a:bodyPr wrap="square" lIns="0" tIns="0" rIns="0" bIns="0" rtlCol="0">
            <a:spAutoFit/>
          </a:bodyPr>
          <a:lstStyle/>
          <a:p>
            <a:pPr algn="just"/>
            <a:r>
              <a:rPr lang="en-US" altLang="zh-TW" sz="1050" dirty="0">
                <a:solidFill>
                  <a:schemeClr val="bg2">
                    <a:lumMod val="50000"/>
                  </a:schemeClr>
                </a:solidFill>
                <a:latin typeface="Arial" panose="020B0604020202020204" pitchFamily="34" charset="0"/>
                <a:cs typeface="Arial" panose="020B0604020202020204" pitchFamily="34" charset="0"/>
              </a:rPr>
              <a:t>[4]</a:t>
            </a:r>
            <a:r>
              <a:rPr lang="zh-TW" altLang="en-US" sz="1050" dirty="0">
                <a:solidFill>
                  <a:schemeClr val="bg2">
                    <a:lumMod val="50000"/>
                  </a:schemeClr>
                </a:solidFill>
                <a:latin typeface="Arial" panose="020B0604020202020204" pitchFamily="34" charset="0"/>
                <a:cs typeface="Arial" panose="020B0604020202020204" pitchFamily="34" charset="0"/>
              </a:rPr>
              <a:t> </a:t>
            </a:r>
            <a:r>
              <a:rPr lang="en-US" altLang="zh-TW" sz="1050" dirty="0" smtClean="0">
                <a:solidFill>
                  <a:schemeClr val="bg2">
                    <a:lumMod val="50000"/>
                  </a:schemeClr>
                </a:solidFill>
                <a:latin typeface="Arial" panose="020B0604020202020204" pitchFamily="34" charset="0"/>
                <a:cs typeface="Arial" panose="020B0604020202020204" pitchFamily="34" charset="0"/>
              </a:rPr>
              <a:t>“Mobilenetv2: Inverted residuals and linear bottlenecks,”. in </a:t>
            </a:r>
            <a:r>
              <a:rPr lang="en-US" altLang="zh-TW" sz="1050" i="1" dirty="0" smtClean="0">
                <a:solidFill>
                  <a:schemeClr val="bg2">
                    <a:lumMod val="50000"/>
                  </a:schemeClr>
                </a:solidFill>
                <a:latin typeface="Arial" panose="020B0604020202020204" pitchFamily="34" charset="0"/>
                <a:cs typeface="Arial" panose="020B0604020202020204" pitchFamily="34" charset="0"/>
              </a:rPr>
              <a:t>CVPR</a:t>
            </a:r>
            <a:r>
              <a:rPr lang="en-US" altLang="zh-TW" sz="1050" dirty="0" smtClean="0">
                <a:solidFill>
                  <a:schemeClr val="bg2">
                    <a:lumMod val="50000"/>
                  </a:schemeClr>
                </a:solidFill>
                <a:latin typeface="Arial" panose="020B0604020202020204" pitchFamily="34" charset="0"/>
                <a:cs typeface="Arial" panose="020B0604020202020204" pitchFamily="34" charset="0"/>
              </a:rPr>
              <a:t>, 2018.</a:t>
            </a:r>
            <a:endParaRPr lang="en-US" altLang="zh-TW" sz="1050" dirty="0">
              <a:solidFill>
                <a:schemeClr val="bg2">
                  <a:lumMod val="50000"/>
                </a:schemeClr>
              </a:solidFill>
              <a:latin typeface="Arial" panose="020B0604020202020204" pitchFamily="34" charset="0"/>
              <a:cs typeface="Arial" panose="020B0604020202020204" pitchFamily="34" charset="0"/>
            </a:endParaRPr>
          </a:p>
          <a:p>
            <a:pPr algn="just"/>
            <a:r>
              <a:rPr lang="en-US" altLang="zh-TW" sz="1050" dirty="0">
                <a:solidFill>
                  <a:schemeClr val="bg2">
                    <a:lumMod val="50000"/>
                  </a:schemeClr>
                </a:solidFill>
                <a:latin typeface="Arial" panose="020B0604020202020204" pitchFamily="34" charset="0"/>
                <a:cs typeface="Arial" panose="020B0604020202020204" pitchFamily="34" charset="0"/>
              </a:rPr>
              <a:t>[5] </a:t>
            </a:r>
            <a:r>
              <a:rPr lang="en-US" altLang="zh-TW" sz="1050" dirty="0" smtClean="0">
                <a:solidFill>
                  <a:schemeClr val="bg2">
                    <a:lumMod val="50000"/>
                  </a:schemeClr>
                </a:solidFill>
                <a:latin typeface="Arial" panose="020B0604020202020204" pitchFamily="34" charset="0"/>
                <a:cs typeface="Arial" panose="020B0604020202020204" pitchFamily="34" charset="0"/>
              </a:rPr>
              <a:t>"</a:t>
            </a:r>
            <a:r>
              <a:rPr lang="en-US" altLang="zh-TW" sz="1050" dirty="0">
                <a:solidFill>
                  <a:schemeClr val="bg2">
                    <a:lumMod val="50000"/>
                  </a:schemeClr>
                </a:solidFill>
                <a:latin typeface="Arial" panose="020B0604020202020204" pitchFamily="34" charset="0"/>
                <a:cs typeface="Arial" panose="020B0604020202020204" pitchFamily="34" charset="0"/>
              </a:rPr>
              <a:t>Real-time object detection method based on improved </a:t>
            </a:r>
            <a:r>
              <a:rPr lang="en-US" altLang="zh-TW" sz="1050" dirty="0" smtClean="0">
                <a:solidFill>
                  <a:schemeClr val="bg2">
                    <a:lumMod val="50000"/>
                  </a:schemeClr>
                </a:solidFill>
                <a:latin typeface="Arial" panose="020B0604020202020204" pitchFamily="34" charset="0"/>
                <a:cs typeface="Arial" panose="020B0604020202020204" pitchFamily="34" charset="0"/>
              </a:rPr>
              <a:t>YOLOv4-tiny,"</a:t>
            </a:r>
            <a:r>
              <a:rPr lang="en-US" altLang="zh-TW" sz="1050" dirty="0">
                <a:solidFill>
                  <a:schemeClr val="bg2">
                    <a:lumMod val="50000"/>
                  </a:schemeClr>
                </a:solidFill>
                <a:latin typeface="Arial" panose="020B0604020202020204" pitchFamily="34" charset="0"/>
                <a:cs typeface="Arial" panose="020B0604020202020204" pitchFamily="34" charset="0"/>
              </a:rPr>
              <a:t> in </a:t>
            </a:r>
            <a:r>
              <a:rPr lang="en-US" altLang="zh-TW" sz="1050" i="1" dirty="0" err="1" smtClean="0">
                <a:solidFill>
                  <a:schemeClr val="bg2">
                    <a:lumMod val="50000"/>
                  </a:schemeClr>
                </a:solidFill>
                <a:latin typeface="Arial" panose="020B0604020202020204" pitchFamily="34" charset="0"/>
                <a:cs typeface="Arial" panose="020B0604020202020204" pitchFamily="34" charset="0"/>
              </a:rPr>
              <a:t>arXiv</a:t>
            </a:r>
            <a:r>
              <a:rPr lang="en-US" altLang="zh-TW" sz="1050" i="1" dirty="0" smtClean="0">
                <a:solidFill>
                  <a:schemeClr val="bg2">
                    <a:lumMod val="50000"/>
                  </a:schemeClr>
                </a:solidFill>
                <a:latin typeface="Arial" panose="020B0604020202020204" pitchFamily="34" charset="0"/>
                <a:cs typeface="Arial" panose="020B0604020202020204" pitchFamily="34" charset="0"/>
              </a:rPr>
              <a:t>,</a:t>
            </a:r>
            <a:r>
              <a:rPr lang="en-US" altLang="zh-TW" sz="1050" dirty="0">
                <a:solidFill>
                  <a:schemeClr val="bg2">
                    <a:lumMod val="50000"/>
                  </a:schemeClr>
                </a:solidFill>
                <a:latin typeface="Arial" panose="020B0604020202020204" pitchFamily="34" charset="0"/>
                <a:cs typeface="Arial" panose="020B0604020202020204" pitchFamily="34" charset="0"/>
              </a:rPr>
              <a:t> 2020</a:t>
            </a:r>
            <a:r>
              <a:rPr lang="en-US" altLang="zh-TW" sz="1050" dirty="0" smtClean="0">
                <a:solidFill>
                  <a:schemeClr val="bg2">
                    <a:lumMod val="50000"/>
                  </a:schemeClr>
                </a:solidFill>
                <a:latin typeface="Arial" panose="020B0604020202020204" pitchFamily="34" charset="0"/>
                <a:cs typeface="Arial" panose="020B0604020202020204" pitchFamily="34" charset="0"/>
              </a:rPr>
              <a:t>.</a:t>
            </a:r>
            <a:endParaRPr lang="en-US" altLang="zh-TW" sz="1050" dirty="0">
              <a:solidFill>
                <a:schemeClr val="bg2">
                  <a:lumMod val="50000"/>
                </a:schemeClr>
              </a:solidFill>
              <a:latin typeface="Arial" panose="020B0604020202020204" pitchFamily="34" charset="0"/>
              <a:cs typeface="Arial" panose="020B0604020202020204" pitchFamily="34" charset="0"/>
            </a:endParaRPr>
          </a:p>
          <a:p>
            <a:pPr algn="just"/>
            <a:r>
              <a:rPr lang="en-US" altLang="zh-TW" sz="1050" dirty="0">
                <a:solidFill>
                  <a:schemeClr val="bg2">
                    <a:lumMod val="50000"/>
                  </a:schemeClr>
                </a:solidFill>
                <a:latin typeface="Arial" panose="020B0604020202020204" pitchFamily="34" charset="0"/>
                <a:cs typeface="Arial" panose="020B0604020202020204" pitchFamily="34" charset="0"/>
              </a:rPr>
              <a:t>[6</a:t>
            </a:r>
            <a:r>
              <a:rPr lang="en-US" altLang="zh-TW" sz="1050" dirty="0" smtClean="0">
                <a:solidFill>
                  <a:schemeClr val="bg2">
                    <a:lumMod val="50000"/>
                  </a:schemeClr>
                </a:solidFill>
                <a:latin typeface="Arial" panose="020B0604020202020204" pitchFamily="34" charset="0"/>
                <a:cs typeface="Arial" panose="020B0604020202020204" pitchFamily="34" charset="0"/>
              </a:rPr>
              <a:t>] “</a:t>
            </a:r>
            <a:r>
              <a:rPr lang="en-US" altLang="zh-TW" sz="1050" dirty="0">
                <a:solidFill>
                  <a:schemeClr val="bg2">
                    <a:lumMod val="50000"/>
                  </a:schemeClr>
                </a:solidFill>
                <a:latin typeface="Arial" panose="020B0604020202020204" pitchFamily="34" charset="0"/>
                <a:cs typeface="Arial" panose="020B0604020202020204" pitchFamily="34" charset="0"/>
              </a:rPr>
              <a:t>YOLOv7: Trainable bag-of-freebies sets new state-of-the-art for real-time object detectors,” in</a:t>
            </a:r>
            <a:r>
              <a:rPr lang="en-US" altLang="zh-TW" sz="1050" i="1" dirty="0">
                <a:solidFill>
                  <a:schemeClr val="bg2">
                    <a:lumMod val="50000"/>
                  </a:schemeClr>
                </a:solidFill>
                <a:latin typeface="Arial" panose="020B0604020202020204" pitchFamily="34" charset="0"/>
                <a:cs typeface="Arial" panose="020B0604020202020204" pitchFamily="34" charset="0"/>
              </a:rPr>
              <a:t> </a:t>
            </a:r>
            <a:r>
              <a:rPr lang="en-US" altLang="zh-TW" sz="1050" i="1" dirty="0" smtClean="0">
                <a:solidFill>
                  <a:schemeClr val="bg2">
                    <a:lumMod val="50000"/>
                  </a:schemeClr>
                </a:solidFill>
                <a:latin typeface="Arial" panose="020B0604020202020204" pitchFamily="34" charset="0"/>
                <a:cs typeface="Arial" panose="020B0604020202020204" pitchFamily="34" charset="0"/>
              </a:rPr>
              <a:t>CVPR</a:t>
            </a:r>
            <a:r>
              <a:rPr lang="en-US" altLang="zh-TW" sz="1050" dirty="0" smtClean="0">
                <a:solidFill>
                  <a:schemeClr val="bg2">
                    <a:lumMod val="50000"/>
                  </a:schemeClr>
                </a:solidFill>
                <a:latin typeface="Arial" panose="020B0604020202020204" pitchFamily="34" charset="0"/>
                <a:cs typeface="Arial" panose="020B0604020202020204" pitchFamily="34" charset="0"/>
              </a:rPr>
              <a:t>, 2023.</a:t>
            </a:r>
            <a:endParaRPr lang="en-US" altLang="zh-TW" sz="105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4479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System Architecture</a:t>
            </a:r>
            <a:endParaRPr lang="zh-TW" altLang="en-US" dirty="0"/>
          </a:p>
        </p:txBody>
      </p:sp>
      <p:sp>
        <p:nvSpPr>
          <p:cNvPr id="3" name="內容版面配置區 2"/>
          <p:cNvSpPr>
            <a:spLocks noGrp="1"/>
          </p:cNvSpPr>
          <p:nvPr>
            <p:ph idx="1"/>
          </p:nvPr>
        </p:nvSpPr>
        <p:spPr>
          <a:xfrm>
            <a:off x="618810" y="1294856"/>
            <a:ext cx="11125200" cy="5238625"/>
          </a:xfrm>
        </p:spPr>
        <p:txBody>
          <a:bodyPr/>
          <a:lstStyle/>
          <a:p>
            <a:pPr marL="0" indent="0">
              <a:buNone/>
            </a:pPr>
            <a:r>
              <a:rPr lang="en-US" altLang="zh-TW" dirty="0" smtClean="0"/>
              <a:t> </a:t>
            </a:r>
          </a:p>
        </p:txBody>
      </p:sp>
      <p:grpSp>
        <p:nvGrpSpPr>
          <p:cNvPr id="5" name="群組 4"/>
          <p:cNvGrpSpPr/>
          <p:nvPr/>
        </p:nvGrpSpPr>
        <p:grpSpPr>
          <a:xfrm>
            <a:off x="6221084" y="5324411"/>
            <a:ext cx="5275086" cy="1171596"/>
            <a:chOff x="6504836" y="5330284"/>
            <a:chExt cx="5290102" cy="1171596"/>
          </a:xfrm>
        </p:grpSpPr>
        <p:grpSp>
          <p:nvGrpSpPr>
            <p:cNvPr id="8" name="群組 7"/>
            <p:cNvGrpSpPr/>
            <p:nvPr/>
          </p:nvGrpSpPr>
          <p:grpSpPr>
            <a:xfrm>
              <a:off x="6504836" y="5330284"/>
              <a:ext cx="5290102" cy="1171596"/>
              <a:chOff x="658162" y="5375188"/>
              <a:chExt cx="5297444" cy="700451"/>
            </a:xfrm>
          </p:grpSpPr>
          <p:sp>
            <p:nvSpPr>
              <p:cNvPr id="9" name="圓角矩形 8"/>
              <p:cNvSpPr/>
              <p:nvPr/>
            </p:nvSpPr>
            <p:spPr>
              <a:xfrm>
                <a:off x="932559" y="5375188"/>
                <a:ext cx="5023047" cy="70045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zh-TW" altLang="en-US" b="1" dirty="0">
                  <a:solidFill>
                    <a:schemeClr val="tx1"/>
                  </a:solidFill>
                </a:endParaRPr>
              </a:p>
            </p:txBody>
          </p:sp>
          <mc:AlternateContent xmlns:mc="http://schemas.openxmlformats.org/markup-compatibility/2006">
            <mc:Choice xmlns:a14="http://schemas.microsoft.com/office/drawing/2010/main" Requires="a14">
              <p:sp>
                <p:nvSpPr>
                  <p:cNvPr id="11" name="文字方塊 10"/>
                  <p:cNvSpPr txBox="1"/>
                  <p:nvPr/>
                </p:nvSpPr>
                <p:spPr>
                  <a:xfrm>
                    <a:off x="658162" y="5582835"/>
                    <a:ext cx="5236610" cy="418196"/>
                  </a:xfrm>
                  <a:prstGeom prst="rect">
                    <a:avLst/>
                  </a:prstGeom>
                  <a:noFill/>
                </p:spPr>
                <p:txBody>
                  <a:bodyPr wrap="square" lIns="0" tIns="0" rIns="0" bIns="0" rtlCol="0">
                    <a:spAutoFit/>
                  </a:bodyPr>
                  <a:lstStyle/>
                  <a:p>
                    <a:pPr lvl="1"/>
                    <a14:m>
                      <m:oMathPara xmlns:m="http://schemas.openxmlformats.org/officeDocument/2006/math">
                        <m:oMathParaPr>
                          <m:jc m:val="centerGroup"/>
                        </m:oMathParaPr>
                        <m:oMath xmlns:m="http://schemas.openxmlformats.org/officeDocument/2006/math">
                          <m:r>
                            <a:rPr lang="en-US" altLang="zh-TW" sz="1400" b="1" i="1" smtClean="0">
                              <a:latin typeface="Cambria Math" panose="02040503050406030204" pitchFamily="18" charset="0"/>
                            </a:rPr>
                            <m:t>𝒂𝒏𝒈𝒍𝒆</m:t>
                          </m:r>
                          <m:r>
                            <a:rPr lang="en-US" altLang="zh-TW" sz="1400" b="1" i="1" smtClean="0">
                              <a:latin typeface="Cambria Math" panose="02040503050406030204" pitchFamily="18" charset="0"/>
                            </a:rPr>
                            <m:t>=</m:t>
                          </m:r>
                          <m:d>
                            <m:dPr>
                              <m:ctrlPr>
                                <a:rPr lang="en-US" altLang="zh-TW" sz="1400" b="1" i="1">
                                  <a:latin typeface="Cambria Math" panose="02040503050406030204" pitchFamily="18" charset="0"/>
                                </a:rPr>
                              </m:ctrlPr>
                            </m:dPr>
                            <m:e>
                              <m:r>
                                <a:rPr lang="en-US" altLang="zh-TW" sz="1400" b="1" i="1">
                                  <a:latin typeface="Cambria Math" panose="02040503050406030204" pitchFamily="18" charset="0"/>
                                </a:rPr>
                                <m:t>𝟑𝟔𝟎</m:t>
                              </m:r>
                              <m:r>
                                <a:rPr lang="en-US" altLang="zh-TW" sz="1400" b="1" i="1">
                                  <a:latin typeface="Cambria Math" panose="02040503050406030204" pitchFamily="18" charset="0"/>
                                  <a:ea typeface="Cambria Math" panose="02040503050406030204" pitchFamily="18" charset="0"/>
                                </a:rPr>
                                <m:t>°</m:t>
                              </m:r>
                              <m:r>
                                <a:rPr lang="en-US" altLang="zh-TW" sz="1400" b="1" i="1">
                                  <a:latin typeface="Cambria Math" panose="02040503050406030204" pitchFamily="18" charset="0"/>
                                </a:rPr>
                                <m:t>+</m:t>
                              </m:r>
                              <m:r>
                                <a:rPr lang="en-US" altLang="zh-TW" sz="1400" b="1" i="1">
                                  <a:latin typeface="Cambria Math" panose="02040503050406030204" pitchFamily="18" charset="0"/>
                                </a:rPr>
                                <m:t>𝒑𝒓𝒆𝒅</m:t>
                              </m:r>
                              <m:r>
                                <a:rPr lang="en-US" altLang="zh-TW" sz="1400" b="1" i="1">
                                  <a:latin typeface="Cambria Math" panose="02040503050406030204" pitchFamily="18" charset="0"/>
                                  <a:ea typeface="Cambria Math" panose="02040503050406030204" pitchFamily="18" charset="0"/>
                                </a:rPr>
                                <m:t>×</m:t>
                              </m:r>
                              <m:r>
                                <a:rPr lang="en-US" altLang="zh-TW" sz="1400" b="1" i="1" smtClean="0">
                                  <a:latin typeface="Cambria Math" panose="02040503050406030204" pitchFamily="18" charset="0"/>
                                </a:rPr>
                                <m:t>𝒔𝒄𝒂𝒍𝒊𝒏𝒈</m:t>
                              </m:r>
                              <m:r>
                                <a:rPr lang="en-US" altLang="zh-TW" sz="1400" b="1" i="1">
                                  <a:latin typeface="Cambria Math" panose="02040503050406030204" pitchFamily="18" charset="0"/>
                                </a:rPr>
                                <m:t>−</m:t>
                              </m:r>
                              <m:r>
                                <a:rPr lang="en-US" altLang="zh-TW" sz="1400" b="1" i="1">
                                  <a:latin typeface="Cambria Math" panose="02040503050406030204" pitchFamily="18" charset="0"/>
                                </a:rPr>
                                <m:t>𝒊𝒏𝒊𝒕𝒊𝒂𝒍</m:t>
                              </m:r>
                              <m:r>
                                <a:rPr lang="en-US" altLang="zh-TW" sz="1400" b="1" i="1">
                                  <a:latin typeface="Cambria Math" panose="02040503050406030204" pitchFamily="18" charset="0"/>
                                </a:rPr>
                                <m:t> </m:t>
                              </m:r>
                              <m:r>
                                <a:rPr lang="en-US" altLang="zh-TW" sz="1400" b="1" i="1">
                                  <a:latin typeface="Cambria Math" panose="02040503050406030204" pitchFamily="18" charset="0"/>
                                </a:rPr>
                                <m:t>𝒂𝒏𝒈𝒍𝒆</m:t>
                              </m:r>
                            </m:e>
                          </m:d>
                          <m:r>
                            <a:rPr lang="en-US" altLang="zh-TW" sz="1400" b="1" i="1">
                              <a:latin typeface="Cambria Math" panose="02040503050406030204" pitchFamily="18" charset="0"/>
                            </a:rPr>
                            <m:t> % </m:t>
                          </m:r>
                          <m:r>
                            <a:rPr lang="en-US" altLang="zh-TW" sz="1400" b="1" i="1">
                              <a:latin typeface="Cambria Math" panose="02040503050406030204" pitchFamily="18" charset="0"/>
                            </a:rPr>
                            <m:t>𝟑𝟔𝟎</m:t>
                          </m:r>
                          <m:r>
                            <a:rPr lang="en-US" altLang="zh-TW" sz="1400" b="1" i="1">
                              <a:latin typeface="Cambria Math" panose="02040503050406030204" pitchFamily="18" charset="0"/>
                              <a:ea typeface="Cambria Math" panose="02040503050406030204" pitchFamily="18" charset="0"/>
                            </a:rPr>
                            <m:t>°</m:t>
                          </m:r>
                        </m:oMath>
                      </m:oMathPara>
                    </a14:m>
                    <a:endParaRPr lang="en-US" altLang="zh-TW" sz="1400" b="1" dirty="0"/>
                  </a:p>
                  <a:p>
                    <a:pPr lvl="1"/>
                    <a14:m>
                      <m:oMathPara xmlns:m="http://schemas.openxmlformats.org/officeDocument/2006/math">
                        <m:oMathParaPr>
                          <m:jc m:val="centerGroup"/>
                        </m:oMathParaPr>
                        <m:oMath xmlns:m="http://schemas.openxmlformats.org/officeDocument/2006/math">
                          <m:r>
                            <a:rPr lang="en-US" altLang="zh-TW" sz="1400" b="1" i="1">
                              <a:latin typeface="Cambria Math" panose="02040503050406030204" pitchFamily="18" charset="0"/>
                            </a:rPr>
                            <m:t>𝒈𝒂𝒖𝒈𝒆</m:t>
                          </m:r>
                          <m:r>
                            <a:rPr lang="en-US" altLang="zh-TW" sz="1400" b="1" i="1">
                              <a:latin typeface="Cambria Math" panose="02040503050406030204" pitchFamily="18" charset="0"/>
                            </a:rPr>
                            <m:t> </m:t>
                          </m:r>
                          <m:r>
                            <a:rPr lang="en-US" altLang="zh-TW" sz="1400" b="1" i="1">
                              <a:latin typeface="Cambria Math" panose="02040503050406030204" pitchFamily="18" charset="0"/>
                            </a:rPr>
                            <m:t>𝒗𝒂𝒍𝒖𝒆</m:t>
                          </m:r>
                          <m:r>
                            <a:rPr lang="en-US" altLang="zh-TW" sz="1400" b="1" i="1">
                              <a:latin typeface="Cambria Math" panose="02040503050406030204" pitchFamily="18" charset="0"/>
                            </a:rPr>
                            <m:t>=</m:t>
                          </m:r>
                          <m:d>
                            <m:dPr>
                              <m:ctrlPr>
                                <a:rPr lang="en-US" altLang="zh-TW" sz="1400" b="1" i="1">
                                  <a:latin typeface="Cambria Math" panose="02040503050406030204" pitchFamily="18" charset="0"/>
                                </a:rPr>
                              </m:ctrlPr>
                            </m:dPr>
                            <m:e>
                              <m:f>
                                <m:fPr>
                                  <m:ctrlPr>
                                    <a:rPr lang="en-US" altLang="zh-TW" sz="1400" b="1" i="1">
                                      <a:latin typeface="Cambria Math" panose="02040503050406030204" pitchFamily="18" charset="0"/>
                                    </a:rPr>
                                  </m:ctrlPr>
                                </m:fPr>
                                <m:num>
                                  <m:r>
                                    <a:rPr lang="en-US" altLang="zh-TW" sz="1400" b="1" i="1">
                                      <a:latin typeface="Cambria Math" panose="02040503050406030204" pitchFamily="18" charset="0"/>
                                    </a:rPr>
                                    <m:t>𝒂𝒏𝒈𝒍𝒆</m:t>
                                  </m:r>
                                </m:num>
                                <m:den>
                                  <m:r>
                                    <a:rPr lang="en-US" altLang="zh-TW" sz="1400" b="1" i="1">
                                      <a:latin typeface="Cambria Math" panose="02040503050406030204" pitchFamily="18" charset="0"/>
                                    </a:rPr>
                                    <m:t>𝒂𝒏𝒈𝒍𝒆</m:t>
                                  </m:r>
                                  <m:r>
                                    <a:rPr lang="en-US" altLang="zh-TW" sz="1400" b="1" i="1">
                                      <a:latin typeface="Cambria Math" panose="02040503050406030204" pitchFamily="18" charset="0"/>
                                    </a:rPr>
                                    <m:t> </m:t>
                                  </m:r>
                                  <m:r>
                                    <a:rPr lang="en-US" altLang="zh-TW" sz="1400" b="1" i="1">
                                      <a:latin typeface="Cambria Math" panose="02040503050406030204" pitchFamily="18" charset="0"/>
                                    </a:rPr>
                                    <m:t>𝒑𝒆𝒓</m:t>
                                  </m:r>
                                  <m:r>
                                    <a:rPr lang="en-US" altLang="zh-TW" sz="1400" b="1" i="1">
                                      <a:latin typeface="Cambria Math" panose="02040503050406030204" pitchFamily="18" charset="0"/>
                                    </a:rPr>
                                    <m:t> </m:t>
                                  </m:r>
                                  <m:r>
                                    <a:rPr lang="en-US" altLang="zh-TW" sz="1400" b="1" i="1">
                                      <a:latin typeface="Cambria Math" panose="02040503050406030204" pitchFamily="18" charset="0"/>
                                    </a:rPr>
                                    <m:t>𝒔𝒄𝒂𝒍𝒆</m:t>
                                  </m:r>
                                </m:den>
                              </m:f>
                            </m:e>
                          </m:d>
                          <m:r>
                            <a:rPr lang="en-US" altLang="zh-TW" sz="1400" b="1" i="1">
                              <a:latin typeface="Cambria Math" panose="02040503050406030204" pitchFamily="18" charset="0"/>
                              <a:ea typeface="Cambria Math" panose="02040503050406030204" pitchFamily="18" charset="0"/>
                            </a:rPr>
                            <m:t>×</m:t>
                          </m:r>
                          <m:r>
                            <a:rPr lang="en-US" altLang="zh-TW" sz="1400" b="1" i="1">
                              <a:latin typeface="Cambria Math" panose="02040503050406030204" pitchFamily="18" charset="0"/>
                            </a:rPr>
                            <m:t>𝒗𝒂𝒍𝒖𝒆</m:t>
                          </m:r>
                          <m:r>
                            <a:rPr lang="en-US" altLang="zh-TW" sz="1400" b="1" i="1">
                              <a:latin typeface="Cambria Math" panose="02040503050406030204" pitchFamily="18" charset="0"/>
                            </a:rPr>
                            <m:t> </m:t>
                          </m:r>
                          <m:r>
                            <a:rPr lang="en-US" altLang="zh-TW" sz="1400" b="1" i="1">
                              <a:latin typeface="Cambria Math" panose="02040503050406030204" pitchFamily="18" charset="0"/>
                            </a:rPr>
                            <m:t>𝒑𝒆𝒓</m:t>
                          </m:r>
                          <m:r>
                            <a:rPr lang="en-US" altLang="zh-TW" sz="1400" b="1" i="1">
                              <a:latin typeface="Cambria Math" panose="02040503050406030204" pitchFamily="18" charset="0"/>
                            </a:rPr>
                            <m:t> </m:t>
                          </m:r>
                          <m:r>
                            <a:rPr lang="en-US" altLang="zh-TW" sz="1400" b="1" i="1">
                              <a:latin typeface="Cambria Math" panose="02040503050406030204" pitchFamily="18" charset="0"/>
                            </a:rPr>
                            <m:t>𝒔𝒄𝒂𝒍𝒆</m:t>
                          </m:r>
                        </m:oMath>
                      </m:oMathPara>
                    </a14:m>
                    <a:endParaRPr lang="zh-TW" altLang="en-US" sz="1600" b="1" dirty="0"/>
                  </a:p>
                </p:txBody>
              </p:sp>
            </mc:Choice>
            <mc:Fallback>
              <p:sp>
                <p:nvSpPr>
                  <p:cNvPr id="11" name="文字方塊 10"/>
                  <p:cNvSpPr txBox="1">
                    <a:spLocks noRot="1" noChangeAspect="1" noMove="1" noResize="1" noEditPoints="1" noAdjustHandles="1" noChangeArrowheads="1" noChangeShapeType="1" noTextEdit="1"/>
                  </p:cNvSpPr>
                  <p:nvPr/>
                </p:nvSpPr>
                <p:spPr>
                  <a:xfrm>
                    <a:off x="658162" y="5582835"/>
                    <a:ext cx="5236610" cy="418196"/>
                  </a:xfrm>
                  <a:prstGeom prst="rect">
                    <a:avLst/>
                  </a:prstGeom>
                  <a:blipFill>
                    <a:blip r:embed="rId3"/>
                    <a:stretch>
                      <a:fillRect r="-351" b="-7826"/>
                    </a:stretch>
                  </a:blipFill>
                </p:spPr>
                <p:txBody>
                  <a:bodyPr/>
                  <a:lstStyle/>
                  <a:p>
                    <a:r>
                      <a:rPr lang="zh-TW" altLang="en-US">
                        <a:noFill/>
                      </a:rPr>
                      <a:t> </a:t>
                    </a:r>
                  </a:p>
                </p:txBody>
              </p:sp>
            </mc:Fallback>
          </mc:AlternateContent>
        </p:grpSp>
        <p:sp>
          <p:nvSpPr>
            <p:cNvPr id="12" name="文字方塊 11"/>
            <p:cNvSpPr txBox="1"/>
            <p:nvPr/>
          </p:nvSpPr>
          <p:spPr>
            <a:xfrm>
              <a:off x="8261012" y="5433692"/>
              <a:ext cx="2051765" cy="246221"/>
            </a:xfrm>
            <a:prstGeom prst="rect">
              <a:avLst/>
            </a:prstGeom>
            <a:noFill/>
          </p:spPr>
          <p:txBody>
            <a:bodyPr wrap="square" lIns="0" tIns="0" rIns="0" bIns="0" rtlCol="0">
              <a:spAutoFit/>
            </a:bodyPr>
            <a:lstStyle/>
            <a:p>
              <a:pPr lvl="1"/>
              <a:r>
                <a:rPr lang="en-US" altLang="zh-TW" sz="1600" b="1" dirty="0" smtClean="0"/>
                <a:t>Converter</a:t>
              </a:r>
              <a:endParaRPr lang="zh-TW" altLang="en-US" sz="1600" b="1" dirty="0"/>
            </a:p>
          </p:txBody>
        </p:sp>
      </p:grpSp>
      <p:grpSp>
        <p:nvGrpSpPr>
          <p:cNvPr id="4" name="群組 3"/>
          <p:cNvGrpSpPr/>
          <p:nvPr/>
        </p:nvGrpSpPr>
        <p:grpSpPr>
          <a:xfrm>
            <a:off x="533400" y="1148988"/>
            <a:ext cx="11125201" cy="5009536"/>
            <a:chOff x="533400" y="1148988"/>
            <a:chExt cx="11125201" cy="5009536"/>
          </a:xfrm>
        </p:grpSpPr>
        <p:pic>
          <p:nvPicPr>
            <p:cNvPr id="14" name="圖片 13"/>
            <p:cNvPicPr>
              <a:picLocks noChangeAspect="1"/>
            </p:cNvPicPr>
            <p:nvPr/>
          </p:nvPicPr>
          <p:blipFill>
            <a:blip r:embed="rId4"/>
            <a:stretch>
              <a:fillRect/>
            </a:stretch>
          </p:blipFill>
          <p:spPr>
            <a:xfrm>
              <a:off x="533400" y="2147076"/>
              <a:ext cx="10149046" cy="4011448"/>
            </a:xfrm>
            <a:prstGeom prst="rect">
              <a:avLst/>
            </a:prstGeom>
          </p:spPr>
        </p:pic>
        <p:pic>
          <p:nvPicPr>
            <p:cNvPr id="6" name="圖片 5"/>
            <p:cNvPicPr>
              <a:picLocks noChangeAspect="1"/>
            </p:cNvPicPr>
            <p:nvPr/>
          </p:nvPicPr>
          <p:blipFill>
            <a:blip r:embed="rId5">
              <a:extLst>
                <a:ext uri="{BEBA8EAE-BF5A-486C-A8C5-ECC9F3942E4B}">
                  <a14:imgProps xmlns:a14="http://schemas.microsoft.com/office/drawing/2010/main">
                    <a14:imgLayer r:embed="rId6">
                      <a14:imgEffect>
                        <a14:backgroundRemoval t="0" b="100000" l="0" r="98498"/>
                      </a14:imgEffect>
                    </a14:imgLayer>
                  </a14:imgProps>
                </a:ext>
              </a:extLst>
            </a:blip>
            <a:stretch>
              <a:fillRect/>
            </a:stretch>
          </p:blipFill>
          <p:spPr>
            <a:xfrm>
              <a:off x="1052283" y="1148988"/>
              <a:ext cx="2336113" cy="1802946"/>
            </a:xfrm>
            <a:prstGeom prst="rect">
              <a:avLst/>
            </a:prstGeom>
            <a:ln>
              <a:noFill/>
            </a:ln>
            <a:effectLst>
              <a:outerShdw blurRad="292100" dist="139700" dir="2700000" algn="tl" rotWithShape="0">
                <a:srgbClr val="333333">
                  <a:alpha val="65000"/>
                </a:srgbClr>
              </a:outerShdw>
            </a:effectLst>
          </p:spPr>
        </p:pic>
        <p:pic>
          <p:nvPicPr>
            <p:cNvPr id="7" name="圖片 6"/>
            <p:cNvPicPr>
              <a:picLocks noChangeAspect="1"/>
            </p:cNvPicPr>
            <p:nvPr/>
          </p:nvPicPr>
          <p:blipFill rotWithShape="1">
            <a:blip r:embed="rId7">
              <a:extLst>
                <a:ext uri="{BEBA8EAE-BF5A-486C-A8C5-ECC9F3942E4B}">
                  <a14:imgProps xmlns:a14="http://schemas.microsoft.com/office/drawing/2010/main">
                    <a14:imgLayer r:embed="rId8">
                      <a14:imgEffect>
                        <a14:backgroundRemoval t="19434" b="82129" l="13184" r="86523"/>
                      </a14:imgEffect>
                    </a14:imgLayer>
                  </a14:imgProps>
                </a:ext>
              </a:extLst>
            </a:blip>
            <a:srcRect l="12947" t="19196" r="12947" b="17412"/>
            <a:stretch/>
          </p:blipFill>
          <p:spPr>
            <a:xfrm rot="218438">
              <a:off x="6347558" y="1354026"/>
              <a:ext cx="1386681" cy="1186197"/>
            </a:xfrm>
            <a:prstGeom prst="rect">
              <a:avLst/>
            </a:prstGeom>
            <a:ln>
              <a:noFill/>
            </a:ln>
            <a:effectLst>
              <a:outerShdw blurRad="292100" dist="139700" dir="2700000" algn="tl" rotWithShape="0">
                <a:srgbClr val="333333">
                  <a:alpha val="65000"/>
                </a:srgbClr>
              </a:outerShdw>
            </a:effectLst>
          </p:spPr>
        </p:pic>
        <p:pic>
          <p:nvPicPr>
            <p:cNvPr id="13" name="圖片 12"/>
            <p:cNvPicPr>
              <a:picLocks noChangeAspect="1"/>
            </p:cNvPicPr>
            <p:nvPr/>
          </p:nvPicPr>
          <p:blipFill>
            <a:blip r:embed="rId9"/>
            <a:stretch>
              <a:fillRect/>
            </a:stretch>
          </p:blipFill>
          <p:spPr>
            <a:xfrm>
              <a:off x="9706290" y="1219697"/>
              <a:ext cx="1952311" cy="101887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831991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圖片 28"/>
          <p:cNvPicPr>
            <a:picLocks noChangeAspect="1"/>
          </p:cNvPicPr>
          <p:nvPr/>
        </p:nvPicPr>
        <p:blipFill>
          <a:blip r:embed="rId3">
            <a:extLst>
              <a:ext uri="{28A0092B-C50C-407E-A947-70E740481C1C}">
                <a14:useLocalDpi xmlns:a14="http://schemas.microsoft.com/office/drawing/2010/main" val="0"/>
              </a:ext>
            </a:extLst>
          </a:blip>
          <a:srcRect l="1509" t="3870" r="1509" b="341"/>
          <a:stretch>
            <a:fillRect/>
          </a:stretch>
        </p:blipFill>
        <p:spPr>
          <a:xfrm>
            <a:off x="7761768" y="4451638"/>
            <a:ext cx="3530873" cy="1964743"/>
          </a:xfrm>
          <a:custGeom>
            <a:avLst/>
            <a:gdLst>
              <a:gd name="connsiteX0" fmla="*/ 0 w 3323063"/>
              <a:gd name="connsiteY0" fmla="*/ 0 h 1849108"/>
              <a:gd name="connsiteX1" fmla="*/ 3323063 w 3323063"/>
              <a:gd name="connsiteY1" fmla="*/ 0 h 1849108"/>
              <a:gd name="connsiteX2" fmla="*/ 3323063 w 3323063"/>
              <a:gd name="connsiteY2" fmla="*/ 1849108 h 1849108"/>
              <a:gd name="connsiteX3" fmla="*/ 0 w 3323063"/>
              <a:gd name="connsiteY3" fmla="*/ 1849108 h 1849108"/>
            </a:gdLst>
            <a:ahLst/>
            <a:cxnLst>
              <a:cxn ang="0">
                <a:pos x="connsiteX0" y="connsiteY0"/>
              </a:cxn>
              <a:cxn ang="0">
                <a:pos x="connsiteX1" y="connsiteY1"/>
              </a:cxn>
              <a:cxn ang="0">
                <a:pos x="connsiteX2" y="connsiteY2"/>
              </a:cxn>
              <a:cxn ang="0">
                <a:pos x="connsiteX3" y="connsiteY3"/>
              </a:cxn>
            </a:cxnLst>
            <a:rect l="l" t="t" r="r" b="b"/>
            <a:pathLst>
              <a:path w="3323063" h="1849108">
                <a:moveTo>
                  <a:pt x="0" y="0"/>
                </a:moveTo>
                <a:lnTo>
                  <a:pt x="3323063" y="0"/>
                </a:lnTo>
                <a:lnTo>
                  <a:pt x="3323063" y="1849108"/>
                </a:lnTo>
                <a:lnTo>
                  <a:pt x="0" y="1849108"/>
                </a:lnTo>
                <a:close/>
              </a:path>
            </a:pathLst>
          </a:custGeom>
        </p:spPr>
      </p:pic>
      <p:sp>
        <p:nvSpPr>
          <p:cNvPr id="2" name="標題 1"/>
          <p:cNvSpPr>
            <a:spLocks noGrp="1"/>
          </p:cNvSpPr>
          <p:nvPr>
            <p:ph type="title"/>
          </p:nvPr>
        </p:nvSpPr>
        <p:spPr/>
        <p:txBody>
          <a:bodyPr/>
          <a:lstStyle/>
          <a:p>
            <a:r>
              <a:rPr lang="en-US" altLang="zh-TW" dirty="0" smtClean="0"/>
              <a:t>Application-driven Operation Flow</a:t>
            </a:r>
            <a:endParaRPr lang="zh-TW" altLang="en-US" dirty="0"/>
          </a:p>
        </p:txBody>
      </p:sp>
      <p:sp>
        <p:nvSpPr>
          <p:cNvPr id="17" name="文字方塊 16"/>
          <p:cNvSpPr txBox="1"/>
          <p:nvPr/>
        </p:nvSpPr>
        <p:spPr>
          <a:xfrm>
            <a:off x="1496655" y="6396550"/>
            <a:ext cx="2562387" cy="369332"/>
          </a:xfrm>
          <a:prstGeom prst="rect">
            <a:avLst/>
          </a:prstGeom>
          <a:solidFill>
            <a:srgbClr val="FFC000"/>
          </a:solidFill>
        </p:spPr>
        <p:txBody>
          <a:bodyPr wrap="square" lIns="0" tIns="0" rIns="0" bIns="0" rtlCol="0">
            <a:spAutoFit/>
          </a:bodyPr>
          <a:lstStyle/>
          <a:p>
            <a:pPr algn="ctr"/>
            <a:r>
              <a:rPr lang="en-US" altLang="zh-TW" sz="1200" b="1" dirty="0" smtClean="0">
                <a:latin typeface="+mj-lt"/>
              </a:rPr>
              <a:t>Compress the image size by 96% </a:t>
            </a:r>
          </a:p>
          <a:p>
            <a:pPr algn="ctr"/>
            <a:r>
              <a:rPr lang="en-US" altLang="zh-TW" sz="1200" b="1" spc="0" baseline="0" dirty="0" smtClean="0">
                <a:latin typeface="+mj-lt"/>
              </a:rPr>
              <a:t>(150x150x1 </a:t>
            </a:r>
            <a:r>
              <a:rPr lang="zh-TW" altLang="en-US" sz="1200" b="1" spc="0" baseline="0" dirty="0" smtClean="0">
                <a:latin typeface="+mj-lt"/>
              </a:rPr>
              <a:t>→</a:t>
            </a:r>
            <a:r>
              <a:rPr lang="zh-TW" altLang="en-US" sz="1200" b="1" dirty="0">
                <a:latin typeface="+mj-lt"/>
              </a:rPr>
              <a:t> </a:t>
            </a:r>
            <a:r>
              <a:rPr lang="en-US" altLang="zh-TW" sz="1200" b="1" dirty="0" smtClean="0">
                <a:latin typeface="+mj-lt"/>
              </a:rPr>
              <a:t>30x30x1</a:t>
            </a:r>
            <a:r>
              <a:rPr lang="en-US" altLang="zh-TW" sz="1200" b="1" spc="0" baseline="0" dirty="0" smtClean="0">
                <a:latin typeface="+mj-lt"/>
              </a:rPr>
              <a:t>)</a:t>
            </a:r>
            <a:endParaRPr lang="zh-TW" altLang="en-US" sz="1200" b="1" spc="0" baseline="0" dirty="0" smtClean="0">
              <a:latin typeface="+mj-lt"/>
            </a:endParaRPr>
          </a:p>
        </p:txBody>
      </p:sp>
      <p:pic>
        <p:nvPicPr>
          <p:cNvPr id="16" name="圖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7609" y="4488289"/>
            <a:ext cx="1812457" cy="1812457"/>
          </a:xfrm>
          <a:prstGeom prst="rect">
            <a:avLst/>
          </a:prstGeom>
        </p:spPr>
      </p:pic>
      <p:sp>
        <p:nvSpPr>
          <p:cNvPr id="21" name="文字方塊 20"/>
          <p:cNvSpPr txBox="1"/>
          <p:nvPr/>
        </p:nvSpPr>
        <p:spPr>
          <a:xfrm>
            <a:off x="4843165" y="6396550"/>
            <a:ext cx="2562387" cy="369332"/>
          </a:xfrm>
          <a:prstGeom prst="rect">
            <a:avLst/>
          </a:prstGeom>
          <a:solidFill>
            <a:srgbClr val="FFC000"/>
          </a:solidFill>
        </p:spPr>
        <p:txBody>
          <a:bodyPr wrap="square" lIns="0" tIns="0" rIns="0" bIns="0" rtlCol="0">
            <a:spAutoFit/>
          </a:bodyPr>
          <a:lstStyle/>
          <a:p>
            <a:pPr algn="ctr"/>
            <a:r>
              <a:rPr lang="en-US" altLang="zh-TW" sz="1200" b="1" dirty="0" smtClean="0">
                <a:latin typeface="+mj-lt"/>
              </a:rPr>
              <a:t>Show detection &amp; reading</a:t>
            </a:r>
          </a:p>
          <a:p>
            <a:pPr algn="ctr"/>
            <a:r>
              <a:rPr lang="en-US" altLang="zh-TW" sz="1200" b="1" dirty="0" smtClean="0">
                <a:latin typeface="+mj-lt"/>
              </a:rPr>
              <a:t>result on OLED display</a:t>
            </a:r>
            <a:endParaRPr lang="zh-TW" altLang="en-US" sz="1200" b="1" spc="0" baseline="0" dirty="0" smtClean="0">
              <a:latin typeface="+mj-lt"/>
            </a:endParaRPr>
          </a:p>
        </p:txBody>
      </p:sp>
      <p:sp>
        <p:nvSpPr>
          <p:cNvPr id="24" name="文字方塊 23"/>
          <p:cNvSpPr txBox="1"/>
          <p:nvPr/>
        </p:nvSpPr>
        <p:spPr>
          <a:xfrm>
            <a:off x="7865674" y="6396550"/>
            <a:ext cx="3323063" cy="369332"/>
          </a:xfrm>
          <a:prstGeom prst="rect">
            <a:avLst/>
          </a:prstGeom>
          <a:solidFill>
            <a:srgbClr val="FFC000"/>
          </a:solidFill>
        </p:spPr>
        <p:txBody>
          <a:bodyPr wrap="square" lIns="0" tIns="0" rIns="0" bIns="0" rtlCol="0">
            <a:spAutoFit/>
          </a:bodyPr>
          <a:lstStyle/>
          <a:p>
            <a:pPr algn="ctr"/>
            <a:r>
              <a:rPr lang="en-US" altLang="zh-TW" sz="1200" b="1" dirty="0"/>
              <a:t>Transmit </a:t>
            </a:r>
            <a:r>
              <a:rPr lang="en-US" altLang="zh-TW" sz="1200" b="1" dirty="0" smtClean="0"/>
              <a:t>gauge reading</a:t>
            </a:r>
          </a:p>
          <a:p>
            <a:pPr algn="ctr"/>
            <a:r>
              <a:rPr lang="en-US" altLang="zh-TW" sz="1200" b="1" dirty="0" smtClean="0"/>
              <a:t> </a:t>
            </a:r>
            <a:r>
              <a:rPr lang="en-US" altLang="zh-TW" sz="1200" b="1" dirty="0"/>
              <a:t>result on </a:t>
            </a:r>
            <a:r>
              <a:rPr lang="en-US" altLang="zh-TW" sz="1200" b="1" dirty="0" smtClean="0"/>
              <a:t>PC via Wi-Fi</a:t>
            </a:r>
            <a:endParaRPr lang="zh-TW" altLang="en-US" sz="1200" b="1" dirty="0"/>
          </a:p>
        </p:txBody>
      </p:sp>
      <p:pic>
        <p:nvPicPr>
          <p:cNvPr id="28" name="圖片 27"/>
          <p:cNvPicPr>
            <a:picLocks noChangeAspect="1"/>
          </p:cNvPicPr>
          <p:nvPr/>
        </p:nvPicPr>
        <p:blipFill>
          <a:blip r:embed="rId5">
            <a:extLst>
              <a:ext uri="{28A0092B-C50C-407E-A947-70E740481C1C}">
                <a14:useLocalDpi xmlns:a14="http://schemas.microsoft.com/office/drawing/2010/main" val="0"/>
              </a:ext>
            </a:extLst>
          </a:blip>
          <a:srcRect l="26457" t="8052" r="26549" b="8533"/>
          <a:stretch>
            <a:fillRect/>
          </a:stretch>
        </p:blipFill>
        <p:spPr>
          <a:xfrm>
            <a:off x="1824418" y="4451638"/>
            <a:ext cx="1906859" cy="1906859"/>
          </a:xfrm>
          <a:custGeom>
            <a:avLst/>
            <a:gdLst>
              <a:gd name="connsiteX0" fmla="*/ 0 w 1906859"/>
              <a:gd name="connsiteY0" fmla="*/ 0 h 1906859"/>
              <a:gd name="connsiteX1" fmla="*/ 1906859 w 1906859"/>
              <a:gd name="connsiteY1" fmla="*/ 0 h 1906859"/>
              <a:gd name="connsiteX2" fmla="*/ 1906859 w 1906859"/>
              <a:gd name="connsiteY2" fmla="*/ 1906859 h 1906859"/>
              <a:gd name="connsiteX3" fmla="*/ 0 w 1906859"/>
              <a:gd name="connsiteY3" fmla="*/ 1906859 h 1906859"/>
            </a:gdLst>
            <a:ahLst/>
            <a:cxnLst>
              <a:cxn ang="0">
                <a:pos x="connsiteX0" y="connsiteY0"/>
              </a:cxn>
              <a:cxn ang="0">
                <a:pos x="connsiteX1" y="connsiteY1"/>
              </a:cxn>
              <a:cxn ang="0">
                <a:pos x="connsiteX2" y="connsiteY2"/>
              </a:cxn>
              <a:cxn ang="0">
                <a:pos x="connsiteX3" y="connsiteY3"/>
              </a:cxn>
            </a:cxnLst>
            <a:rect l="l" t="t" r="r" b="b"/>
            <a:pathLst>
              <a:path w="1906859" h="1906859">
                <a:moveTo>
                  <a:pt x="0" y="0"/>
                </a:moveTo>
                <a:lnTo>
                  <a:pt x="1906859" y="0"/>
                </a:lnTo>
                <a:lnTo>
                  <a:pt x="1906859" y="1906859"/>
                </a:lnTo>
                <a:lnTo>
                  <a:pt x="0" y="1906859"/>
                </a:lnTo>
                <a:close/>
              </a:path>
            </a:pathLst>
          </a:custGeom>
        </p:spPr>
      </p:pic>
      <p:pic>
        <p:nvPicPr>
          <p:cNvPr id="4" name="圖片 3"/>
          <p:cNvPicPr>
            <a:picLocks noChangeAspect="1"/>
          </p:cNvPicPr>
          <p:nvPr/>
        </p:nvPicPr>
        <p:blipFill>
          <a:blip r:embed="rId6"/>
          <a:stretch>
            <a:fillRect/>
          </a:stretch>
        </p:blipFill>
        <p:spPr>
          <a:xfrm>
            <a:off x="1607447" y="1173413"/>
            <a:ext cx="9032780" cy="3230323"/>
          </a:xfrm>
          <a:prstGeom prst="rect">
            <a:avLst/>
          </a:prstGeom>
        </p:spPr>
      </p:pic>
    </p:spTree>
    <p:extLst>
      <p:ext uri="{BB962C8B-B14F-4D97-AF65-F5344CB8AC3E}">
        <p14:creationId xmlns:p14="http://schemas.microsoft.com/office/powerpoint/2010/main" val="30045081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 name="BRANDIN_WORKSPACE_NAME" val="Light Synopsys"/>
  <p:tag name="BRANDIN_CONFIG" val="Synopsys1.ini"/>
  <p:tag name="BRANDIN_RULES" val="RUN RULES"/>
  <p:tag name="BRANDIN_SMARTPASTE" val="ACTIVE"/>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BRANDIN_CONFIDENTIALITY" val="TRUE"/>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ROW" val="1"/>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CONSTMT" val="1"/>
</p:tagLst>
</file>

<file path=ppt/tags/tag69.xml><?xml version="1.0" encoding="utf-8"?>
<p:tagLst xmlns:a="http://schemas.openxmlformats.org/drawingml/2006/main" xmlns:r="http://schemas.openxmlformats.org/officeDocument/2006/relationships" xmlns:p="http://schemas.openxmlformats.org/presentationml/2006/main">
  <p:tag name="SYNOPSYS:CONSTMT" val="1"/>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Light_2023">
  <a:themeElements>
    <a:clrScheme name="Synopsys 2022">
      <a:dk1>
        <a:sysClr val="windowText" lastClr="000000"/>
      </a:dk1>
      <a:lt1>
        <a:sysClr val="window" lastClr="FFFFFF"/>
      </a:lt1>
      <a:dk2>
        <a:srgbClr val="000000"/>
      </a:dk2>
      <a:lt2>
        <a:srgbClr val="FFFFFF"/>
      </a:lt2>
      <a:accent1>
        <a:srgbClr val="7E45AF"/>
      </a:accent1>
      <a:accent2>
        <a:srgbClr val="FDB71A"/>
      </a:accent2>
      <a:accent3>
        <a:srgbClr val="79A133"/>
      </a:accent3>
      <a:accent4>
        <a:srgbClr val="E23B31"/>
      </a:accent4>
      <a:accent5>
        <a:srgbClr val="00A5AB"/>
      </a:accent5>
      <a:accent6>
        <a:srgbClr val="0081FE"/>
      </a:accent6>
      <a:hlink>
        <a:srgbClr val="0081FE"/>
      </a:hlink>
      <a:folHlink>
        <a:srgbClr val="646E81"/>
      </a:folHlink>
    </a:clrScheme>
    <a:fontScheme name="自訂 6">
      <a:majorFont>
        <a:latin typeface="Tahoma"/>
        <a:ea typeface="微軟正黑體"/>
        <a:cs typeface=""/>
      </a:majorFont>
      <a:minorFont>
        <a:latin typeface="Tahoma"/>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spc="0" baseline="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spc="0" baseline="0" dirty="0" smtClean="0"/>
        </a:defPPr>
      </a:lstStyle>
    </a:txDef>
  </a:objectDefaults>
  <a:extraClrSchemeLst/>
  <a:custClrLst>
    <a:custClr name="Dark Gray #646E81">
      <a:srgbClr val="646E81"/>
    </a:custClr>
    <a:custClr name="Light Gray #B3B4B3">
      <a:srgbClr val="B3B4B3"/>
    </a:custClr>
    <a:custClr name="Forest #26874D">
      <a:srgbClr val="26874D"/>
    </a:custClr>
    <a:custClr name="Orange #E37820">
      <a:srgbClr val="E37820"/>
    </a:custClr>
  </a:custClrLst>
  <a:extLst>
    <a:ext uri="{05A4C25C-085E-4340-85A3-A5531E510DB2}">
      <thm15:themeFamily xmlns:thm15="http://schemas.microsoft.com/office/thememl/2012/main" name="Synopsys_Template_Light_2023.potx" id="{FACC4495-8988-4D44-9C38-C4B347794442}" vid="{57FE83ED-B75C-451E-BB6E-82B02CAB1985}"/>
    </a:ext>
  </a:extLst>
</a:theme>
</file>

<file path=ppt/theme/theme2.xml><?xml version="1.0" encoding="utf-8"?>
<a:theme xmlns:a="http://schemas.openxmlformats.org/drawingml/2006/main" name="Office Theme">
  <a:themeElements>
    <a:clrScheme name="Synopsys 2022">
      <a:dk1>
        <a:sysClr val="windowText" lastClr="000000"/>
      </a:dk1>
      <a:lt1>
        <a:sysClr val="window" lastClr="FFFFFF"/>
      </a:lt1>
      <a:dk2>
        <a:srgbClr val="000000"/>
      </a:dk2>
      <a:lt2>
        <a:srgbClr val="FFFFFF"/>
      </a:lt2>
      <a:accent1>
        <a:srgbClr val="7E45AF"/>
      </a:accent1>
      <a:accent2>
        <a:srgbClr val="FDB71A"/>
      </a:accent2>
      <a:accent3>
        <a:srgbClr val="79A133"/>
      </a:accent3>
      <a:accent4>
        <a:srgbClr val="E23B31"/>
      </a:accent4>
      <a:accent5>
        <a:srgbClr val="00A5AB"/>
      </a:accent5>
      <a:accent6>
        <a:srgbClr val="0081FE"/>
      </a:accent6>
      <a:hlink>
        <a:srgbClr val="0081FE"/>
      </a:hlink>
      <a:folHlink>
        <a:srgbClr val="646E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spc="0" baseline="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spc="0" baseline="0" dirty="0" smtClean="0"/>
        </a:defPPr>
      </a:lstStyle>
    </a:txDef>
  </a:objectDefaults>
  <a:extraClrSchemeLst/>
  <a:custClrLst>
    <a:custClr name="Dark Gray #646E81">
      <a:srgbClr val="646E81"/>
    </a:custClr>
    <a:custClr name="Light Gray #B3B4B3">
      <a:srgbClr val="B3B4B3"/>
    </a:custClr>
    <a:custClr name="Forest #26874D">
      <a:srgbClr val="26874D"/>
    </a:custClr>
    <a:custClr name="Orange #E37820">
      <a:srgbClr val="E3782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2022">
      <a:dk1>
        <a:sysClr val="windowText" lastClr="000000"/>
      </a:dk1>
      <a:lt1>
        <a:sysClr val="window" lastClr="FFFFFF"/>
      </a:lt1>
      <a:dk2>
        <a:srgbClr val="000000"/>
      </a:dk2>
      <a:lt2>
        <a:srgbClr val="FFFFFF"/>
      </a:lt2>
      <a:accent1>
        <a:srgbClr val="7E45AF"/>
      </a:accent1>
      <a:accent2>
        <a:srgbClr val="FDB71A"/>
      </a:accent2>
      <a:accent3>
        <a:srgbClr val="79A133"/>
      </a:accent3>
      <a:accent4>
        <a:srgbClr val="E23B31"/>
      </a:accent4>
      <a:accent5>
        <a:srgbClr val="00A5AB"/>
      </a:accent5>
      <a:accent6>
        <a:srgbClr val="0081FE"/>
      </a:accent6>
      <a:hlink>
        <a:srgbClr val="0081FE"/>
      </a:hlink>
      <a:folHlink>
        <a:srgbClr val="646E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spc="0" baseline="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spc="0" baseline="0" dirty="0" smtClean="0"/>
        </a:defPPr>
      </a:lstStyle>
    </a:txDef>
  </a:objectDefaults>
  <a:extraClrSchemeLst/>
  <a:custClrLst>
    <a:custClr name="Dark Gray #646E81">
      <a:srgbClr val="646E81"/>
    </a:custClr>
    <a:custClr name="Light Gray #B3B4B3">
      <a:srgbClr val="B3B4B3"/>
    </a:custClr>
    <a:custClr name="Forest #26874D">
      <a:srgbClr val="26874D"/>
    </a:custClr>
    <a:custClr name="Orange #E37820">
      <a:srgbClr val="E3782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6294E821A31E4B90E20422AA735351" ma:contentTypeVersion="16" ma:contentTypeDescription="Create a new document." ma:contentTypeScope="" ma:versionID="00b04a3b247d2802657a6cb91b64cc4d">
  <xsd:schema xmlns:xsd="http://www.w3.org/2001/XMLSchema" xmlns:xs="http://www.w3.org/2001/XMLSchema" xmlns:p="http://schemas.microsoft.com/office/2006/metadata/properties" xmlns:ns2="b328dfdc-5b1c-4f31-b160-8dcb60f6996b" xmlns:ns3="372ca149-c3eb-4e69-9c65-f8dd3de9b440" targetNamespace="http://schemas.microsoft.com/office/2006/metadata/properties" ma:root="true" ma:fieldsID="80f1edf7b5f585600ddcb8961ec94aaa" ns2:_="" ns3:_="">
    <xsd:import namespace="b328dfdc-5b1c-4f31-b160-8dcb60f6996b"/>
    <xsd:import namespace="372ca149-c3eb-4e69-9c65-f8dd3de9b44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GenerationTime" minOccurs="0"/>
                <xsd:element ref="ns3:MediaServiceEventHashCode" minOccurs="0"/>
                <xsd:element ref="ns3:MediaServiceLocation"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28dfdc-5b1c-4f31-b160-8dcb60f6996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dee7c3c-5019-41a6-a1e6-d3935fe12424}" ma:internalName="TaxCatchAll" ma:showField="CatchAllData" ma:web="b328dfdc-5b1c-4f31-b160-8dcb60f6996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72ca149-c3eb-4e69-9c65-f8dd3de9b44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8c50269-1cd4-4ba9-9246-56d290a07fb3"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BrandIn lastLayout="1"/>
</file>

<file path=customXml/item4.xml><?xml version="1.0" encoding="utf-8"?>
<p:properties xmlns:p="http://schemas.microsoft.com/office/2006/metadata/properties" xmlns:xsi="http://www.w3.org/2001/XMLSchema-instance" xmlns:pc="http://schemas.microsoft.com/office/infopath/2007/PartnerControls">
  <documentManagement>
    <lcf76f155ced4ddcb4097134ff3c332f xmlns="372ca149-c3eb-4e69-9c65-f8dd3de9b440">
      <Terms xmlns="http://schemas.microsoft.com/office/infopath/2007/PartnerControls"/>
    </lcf76f155ced4ddcb4097134ff3c332f>
    <TaxCatchAll xmlns="b328dfdc-5b1c-4f31-b160-8dcb60f6996b" xsi:nil="true"/>
  </documentManagement>
</p:properties>
</file>

<file path=customXml/itemProps1.xml><?xml version="1.0" encoding="utf-8"?>
<ds:datastoreItem xmlns:ds="http://schemas.openxmlformats.org/officeDocument/2006/customXml" ds:itemID="{E2309B0A-9147-4141-AB8A-4FF8BB824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28dfdc-5b1c-4f31-b160-8dcb60f6996b"/>
    <ds:schemaRef ds:uri="372ca149-c3eb-4e69-9c65-f8dd3de9b4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A102C0-2592-4974-82A5-AA451C0E33FE}">
  <ds:schemaRefs>
    <ds:schemaRef ds:uri="http://schemas.microsoft.com/sharepoint/v3/contenttype/forms"/>
  </ds:schemaRefs>
</ds:datastoreItem>
</file>

<file path=customXml/itemProps3.xml><?xml version="1.0" encoding="utf-8"?>
<ds:datastoreItem xmlns:ds="http://schemas.openxmlformats.org/officeDocument/2006/customXml" ds:itemID="{927CE5C6-6259-4069-9F4B-45F7675AADE2}">
  <ds:schemaRefs/>
</ds:datastoreItem>
</file>

<file path=customXml/itemProps4.xml><?xml version="1.0" encoding="utf-8"?>
<ds:datastoreItem xmlns:ds="http://schemas.openxmlformats.org/officeDocument/2006/customXml" ds:itemID="{9FCFFA47-11AE-40E2-8D3D-31D852D7F901}">
  <ds:schemaRefs>
    <ds:schemaRef ds:uri="http://schemas.microsoft.com/office/infopath/2007/PartnerControls"/>
    <ds:schemaRef ds:uri="b328dfdc-5b1c-4f31-b160-8dcb60f6996b"/>
    <ds:schemaRef ds:uri="372ca149-c3eb-4e69-9c65-f8dd3de9b440"/>
    <ds:schemaRef ds:uri="http://purl.org/dc/elements/1.1/"/>
    <ds:schemaRef ds:uri="http://schemas.microsoft.com/office/2006/metadata/properties"/>
    <ds:schemaRef ds:uri="http://www.w3.org/XML/1998/namespace"/>
    <ds:schemaRef ds:uri="http://schemas.microsoft.com/office/2006/documentManagement/types"/>
    <ds:schemaRef ds:uri="http://purl.org/dc/terms/"/>
    <ds:schemaRef ds:uri="http://schemas.openxmlformats.org/package/2006/metadata/core-properties"/>
    <ds:schemaRef ds:uri="http://purl.org/dc/dcmitype/"/>
  </ds:schemaRefs>
</ds:datastoreItem>
</file>

<file path=docMetadata/LabelInfo.xml><?xml version="1.0" encoding="utf-8"?>
<clbl:labelList xmlns:clbl="http://schemas.microsoft.com/office/2020/mipLabelMetadata">
  <clbl:label id="{c33c9f88-1eb7-4099-9700-16013fd9e8aa}" enabled="0" method="" siteId="{c33c9f88-1eb7-4099-9700-16013fd9e8aa}" removed="1"/>
</clbl:labelList>
</file>

<file path=docProps/app.xml><?xml version="1.0" encoding="utf-8"?>
<Properties xmlns="http://schemas.openxmlformats.org/officeDocument/2006/extended-properties" xmlns:vt="http://schemas.openxmlformats.org/officeDocument/2006/docPropsVTypes">
  <Template>blank</Template>
  <TotalTime>22532</TotalTime>
  <Words>2399</Words>
  <Application>Microsoft Office PowerPoint</Application>
  <PresentationFormat>寬螢幕</PresentationFormat>
  <Paragraphs>403</Paragraphs>
  <Slides>14</Slides>
  <Notes>12</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微軟正黑體</vt:lpstr>
      <vt:lpstr>Arial</vt:lpstr>
      <vt:lpstr>Cambria Math</vt:lpstr>
      <vt:lpstr>Tahoma</vt:lpstr>
      <vt:lpstr>Wingdings</vt:lpstr>
      <vt:lpstr>Synopsys_Light_2023</vt:lpstr>
      <vt:lpstr>PowerPoint 簡報</vt:lpstr>
      <vt:lpstr>Agenda</vt:lpstr>
      <vt:lpstr>Motivation</vt:lpstr>
      <vt:lpstr>Challenge</vt:lpstr>
      <vt:lpstr>Innovation - Data Synthesis &amp; Annotation (1/2)</vt:lpstr>
      <vt:lpstr>Innovation - Data Synthesis &amp; Annotation (2/2)</vt:lpstr>
      <vt:lpstr>Innovation –  2-phase Pipelined Models</vt:lpstr>
      <vt:lpstr>System Architecture</vt:lpstr>
      <vt:lpstr>Application-driven Operation Flow</vt:lpstr>
      <vt:lpstr>Experimental Results</vt:lpstr>
      <vt:lpstr>Demo Video</vt:lpstr>
      <vt:lpstr>Overall Summary</vt:lpstr>
      <vt:lpstr>Reference</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Wanda Lin (External)</dc:creator>
  <cp:keywords/>
  <dc:description/>
  <cp:lastModifiedBy>Baker</cp:lastModifiedBy>
  <cp:revision>1567</cp:revision>
  <dcterms:created xsi:type="dcterms:W3CDTF">2023-02-21T06:23:27Z</dcterms:created>
  <dcterms:modified xsi:type="dcterms:W3CDTF">2023-07-19T07:29:32Z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3543871</vt:lpwstr>
  </property>
  <property fmtid="{D5CDD505-2E9C-101B-9397-08002B2CF9AE}" pid="3" name="NXPowerLiteSettings">
    <vt:lpwstr>E9000F7008E001</vt:lpwstr>
  </property>
  <property fmtid="{D5CDD505-2E9C-101B-9397-08002B2CF9AE}" pid="4" name="NXPowerLiteVersion">
    <vt:lpwstr>D9.1.6</vt:lpwstr>
  </property>
  <property fmtid="{D5CDD505-2E9C-101B-9397-08002B2CF9AE}" pid="5" name="Version">
    <vt:lpwstr>01 Light, Oct 27 2022</vt:lpwstr>
  </property>
  <property fmtid="{D5CDD505-2E9C-101B-9397-08002B2CF9AE}" pid="6" name="ContentTypeId">
    <vt:lpwstr>0x010100696294E821A31E4B90E20422AA735351</vt:lpwstr>
  </property>
  <property fmtid="{D5CDD505-2E9C-101B-9397-08002B2CF9AE}" pid="7" name="MediaServiceImageTags">
    <vt:lpwstr/>
  </property>
</Properties>
</file>